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d36db0dd0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0944ba8a344017"/>
  </p:sldMasterIdLst>
  <p:sldIdLst>
    <p:sldId xmlns:r="http://schemas.openxmlformats.org/officeDocument/2006/relationships" id="256" r:id="R1c5f8447cfa84bfc"/>
    <p:sldId xmlns:r="http://schemas.openxmlformats.org/officeDocument/2006/relationships" id="257" r:id="Rdace200e08ea42c5"/>
    <p:sldId xmlns:r="http://schemas.openxmlformats.org/officeDocument/2006/relationships" id="258" r:id="R080368cc9c1e4603"/>
    <p:sldId xmlns:r="http://schemas.openxmlformats.org/officeDocument/2006/relationships" id="259" r:id="R95588352b8504ba7"/>
    <p:sldId xmlns:r="http://schemas.openxmlformats.org/officeDocument/2006/relationships" id="260" r:id="Rf4ebefc774174b94"/>
    <p:sldId xmlns:r="http://schemas.openxmlformats.org/officeDocument/2006/relationships" id="261" r:id="R991bdb95993b408f"/>
    <p:sldId xmlns:r="http://schemas.openxmlformats.org/officeDocument/2006/relationships" id="262" r:id="R9e43d27656cf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944ba8a344017" /><Relationship Type="http://schemas.openxmlformats.org/officeDocument/2006/relationships/slide" Target="/ppt/slides/slide1.xml" Id="R1c5f8447cfa84bfc" /><Relationship Type="http://schemas.openxmlformats.org/officeDocument/2006/relationships/slide" Target="/ppt/slides/slide2.xml" Id="Rdace200e08ea42c5" /><Relationship Type="http://schemas.openxmlformats.org/officeDocument/2006/relationships/slide" Target="/ppt/slides/slide3.xml" Id="R080368cc9c1e4603" /><Relationship Type="http://schemas.openxmlformats.org/officeDocument/2006/relationships/slide" Target="/ppt/slides/slide4.xml" Id="R95588352b8504ba7" /><Relationship Type="http://schemas.openxmlformats.org/officeDocument/2006/relationships/slide" Target="/ppt/slides/slide5.xml" Id="Rf4ebefc774174b94" /><Relationship Type="http://schemas.openxmlformats.org/officeDocument/2006/relationships/slide" Target="/ppt/slides/slide6.xml" Id="R991bdb95993b408f" /><Relationship Type="http://schemas.openxmlformats.org/officeDocument/2006/relationships/slide" Target="/ppt/slides/slide7.xml" Id="R9e43d27656cf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e0786bec7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c09669b554a5e" /><Relationship Type="http://schemas.openxmlformats.org/officeDocument/2006/relationships/theme" Target="/ppt/slideMasters/theme/theme1.xml" Id="Re3be85d198224d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c09669b55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cb1985929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c7075fca7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c79a8bbc3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d81cde320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a64143c743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95c982f4b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4eec7def1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HOLDING AS ble etablert [år] og holder til i Undheim.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4 129 280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13 380 564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UNDHEIM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Undheimsvegen 396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4342 Undheim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