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2d4e112f9a47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a2a3e6c0f74eb3"/>
  </p:sldMasterIdLst>
  <p:sldIdLst>
    <p:sldId xmlns:r="http://schemas.openxmlformats.org/officeDocument/2006/relationships" id="256" r:id="R2ade73d883134857"/>
    <p:sldId xmlns:r="http://schemas.openxmlformats.org/officeDocument/2006/relationships" id="257" r:id="Rdacdd3ba97e44412"/>
    <p:sldId xmlns:r="http://schemas.openxmlformats.org/officeDocument/2006/relationships" id="258" r:id="Reccf5472425f4578"/>
    <p:sldId xmlns:r="http://schemas.openxmlformats.org/officeDocument/2006/relationships" id="259" r:id="Ra3390533dcad4eca"/>
    <p:sldId xmlns:r="http://schemas.openxmlformats.org/officeDocument/2006/relationships" id="260" r:id="Re5fa736662dd4778"/>
    <p:sldId xmlns:r="http://schemas.openxmlformats.org/officeDocument/2006/relationships" id="261" r:id="Ra6d9d43a485a47c1"/>
    <p:sldId xmlns:r="http://schemas.openxmlformats.org/officeDocument/2006/relationships" id="262" r:id="R6f8c19a3e91745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2a3e6c0f74eb3" /><Relationship Type="http://schemas.openxmlformats.org/officeDocument/2006/relationships/slide" Target="/ppt/slides/slide1.xml" Id="R2ade73d883134857" /><Relationship Type="http://schemas.openxmlformats.org/officeDocument/2006/relationships/slide" Target="/ppt/slides/slide2.xml" Id="Rdacdd3ba97e44412" /><Relationship Type="http://schemas.openxmlformats.org/officeDocument/2006/relationships/slide" Target="/ppt/slides/slide3.xml" Id="Reccf5472425f4578" /><Relationship Type="http://schemas.openxmlformats.org/officeDocument/2006/relationships/slide" Target="/ppt/slides/slide4.xml" Id="Ra3390533dcad4eca" /><Relationship Type="http://schemas.openxmlformats.org/officeDocument/2006/relationships/slide" Target="/ppt/slides/slide5.xml" Id="Re5fa736662dd4778" /><Relationship Type="http://schemas.openxmlformats.org/officeDocument/2006/relationships/slide" Target="/ppt/slides/slide6.xml" Id="Ra6d9d43a485a47c1" /><Relationship Type="http://schemas.openxmlformats.org/officeDocument/2006/relationships/slide" Target="/ppt/slides/slide7.xml" Id="R6f8c19a3e91745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bce4b0fab47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0897fb527457e" /><Relationship Type="http://schemas.openxmlformats.org/officeDocument/2006/relationships/theme" Target="/ppt/slideMasters/theme/theme1.xml" Id="Rc61f22c1acc745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80897fb52745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b955e34f244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de85a273c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0f241b62642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5f77d53fb47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fc9359bc645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7d67d250b4b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c2a34fd6c4f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