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afb75df40b4b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93f169377d4470"/>
  </p:sldMasterIdLst>
  <p:sldIdLst>
    <p:sldId xmlns:r="http://schemas.openxmlformats.org/officeDocument/2006/relationships" id="256" r:id="Rb16fe302037c46aa"/>
    <p:sldId xmlns:r="http://schemas.openxmlformats.org/officeDocument/2006/relationships" id="257" r:id="R6f7f8bd2e7034b3e"/>
    <p:sldId xmlns:r="http://schemas.openxmlformats.org/officeDocument/2006/relationships" id="258" r:id="Re748b57727794160"/>
    <p:sldId xmlns:r="http://schemas.openxmlformats.org/officeDocument/2006/relationships" id="259" r:id="R41194d879ffa4425"/>
    <p:sldId xmlns:r="http://schemas.openxmlformats.org/officeDocument/2006/relationships" id="260" r:id="R6be59d332c6d4eaa"/>
    <p:sldId xmlns:r="http://schemas.openxmlformats.org/officeDocument/2006/relationships" id="261" r:id="Re5d224d6b368485d"/>
    <p:sldId xmlns:r="http://schemas.openxmlformats.org/officeDocument/2006/relationships" id="262" r:id="Ra153b9f47ea743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3f169377d4470" /><Relationship Type="http://schemas.openxmlformats.org/officeDocument/2006/relationships/slide" Target="/ppt/slides/slide1.xml" Id="Rb16fe302037c46aa" /><Relationship Type="http://schemas.openxmlformats.org/officeDocument/2006/relationships/slide" Target="/ppt/slides/slide2.xml" Id="R6f7f8bd2e7034b3e" /><Relationship Type="http://schemas.openxmlformats.org/officeDocument/2006/relationships/slide" Target="/ppt/slides/slide3.xml" Id="Re748b57727794160" /><Relationship Type="http://schemas.openxmlformats.org/officeDocument/2006/relationships/slide" Target="/ppt/slides/slide4.xml" Id="R41194d879ffa4425" /><Relationship Type="http://schemas.openxmlformats.org/officeDocument/2006/relationships/slide" Target="/ppt/slides/slide5.xml" Id="R6be59d332c6d4eaa" /><Relationship Type="http://schemas.openxmlformats.org/officeDocument/2006/relationships/slide" Target="/ppt/slides/slide6.xml" Id="Re5d224d6b368485d" /><Relationship Type="http://schemas.openxmlformats.org/officeDocument/2006/relationships/slide" Target="/ppt/slides/slide7.xml" Id="Ra153b9f47ea743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5c53cd239941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d0e6f9e0945c1" /><Relationship Type="http://schemas.openxmlformats.org/officeDocument/2006/relationships/theme" Target="/ppt/slideMasters/theme/theme1.xml" Id="R0265399a0a8d4d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5d0e6f9e0945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0808397294e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36d8587014c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d331b77a848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299a5dc4d40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d08e1d34b47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8ad51d9d848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f966ea096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