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2c541b845040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ac1aecc28440df"/>
  </p:sldMasterIdLst>
  <p:sldIdLst>
    <p:sldId xmlns:r="http://schemas.openxmlformats.org/officeDocument/2006/relationships" id="256" r:id="R969b4e92221749e3"/>
    <p:sldId xmlns:r="http://schemas.openxmlformats.org/officeDocument/2006/relationships" id="257" r:id="Re45c8ace14d944d1"/>
    <p:sldId xmlns:r="http://schemas.openxmlformats.org/officeDocument/2006/relationships" id="258" r:id="R5d09e6e51070456e"/>
    <p:sldId xmlns:r="http://schemas.openxmlformats.org/officeDocument/2006/relationships" id="259" r:id="R5b565ee643624bdc"/>
    <p:sldId xmlns:r="http://schemas.openxmlformats.org/officeDocument/2006/relationships" id="260" r:id="Ra6d5831be08f4b87"/>
    <p:sldId xmlns:r="http://schemas.openxmlformats.org/officeDocument/2006/relationships" id="261" r:id="Rf59bfa11e5a24d02"/>
    <p:sldId xmlns:r="http://schemas.openxmlformats.org/officeDocument/2006/relationships" id="262" r:id="Rd3aca70c246643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c1aecc28440df" /><Relationship Type="http://schemas.openxmlformats.org/officeDocument/2006/relationships/slide" Target="/ppt/slides/slide1.xml" Id="R969b4e92221749e3" /><Relationship Type="http://schemas.openxmlformats.org/officeDocument/2006/relationships/slide" Target="/ppt/slides/slide2.xml" Id="Re45c8ace14d944d1" /><Relationship Type="http://schemas.openxmlformats.org/officeDocument/2006/relationships/slide" Target="/ppt/slides/slide3.xml" Id="R5d09e6e51070456e" /><Relationship Type="http://schemas.openxmlformats.org/officeDocument/2006/relationships/slide" Target="/ppt/slides/slide4.xml" Id="R5b565ee643624bdc" /><Relationship Type="http://schemas.openxmlformats.org/officeDocument/2006/relationships/slide" Target="/ppt/slides/slide5.xml" Id="Ra6d5831be08f4b87" /><Relationship Type="http://schemas.openxmlformats.org/officeDocument/2006/relationships/slide" Target="/ppt/slides/slide6.xml" Id="Rf59bfa11e5a24d02" /><Relationship Type="http://schemas.openxmlformats.org/officeDocument/2006/relationships/slide" Target="/ppt/slides/slide7.xml" Id="Rd3aca70c246643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92c212c6664c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78a1602914782" /><Relationship Type="http://schemas.openxmlformats.org/officeDocument/2006/relationships/theme" Target="/ppt/slideMasters/theme/theme1.xml" Id="R4120dab4741745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278a16029147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832eee1cd40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7ff7f034847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470a1279d4c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1d88a95b44b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2b4c9eca346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3ebca19ee49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9ec630d6140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SEAL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SEAL MEDIA AS ble etablert [år] og holder til i Straumsjøen.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1 092 616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217 683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KAVLI ALEKSANDER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SEBASTIAN 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Regine Normanns vei 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8475 Straumsjøen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924 976 608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