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254875a65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e05b8a408416c"/>
  </p:sldMasterIdLst>
  <p:sldIdLst>
    <p:sldId xmlns:r="http://schemas.openxmlformats.org/officeDocument/2006/relationships" id="256" r:id="R42a9fc77fb034aaa"/>
    <p:sldId xmlns:r="http://schemas.openxmlformats.org/officeDocument/2006/relationships" id="257" r:id="R78da50639cb0483f"/>
    <p:sldId xmlns:r="http://schemas.openxmlformats.org/officeDocument/2006/relationships" id="258" r:id="Rd1f10671cbf847d7"/>
    <p:sldId xmlns:r="http://schemas.openxmlformats.org/officeDocument/2006/relationships" id="259" r:id="R153eca008cce4e31"/>
    <p:sldId xmlns:r="http://schemas.openxmlformats.org/officeDocument/2006/relationships" id="260" r:id="R9e08476e61d14bde"/>
    <p:sldId xmlns:r="http://schemas.openxmlformats.org/officeDocument/2006/relationships" id="261" r:id="Re2de4e3185814371"/>
    <p:sldId xmlns:r="http://schemas.openxmlformats.org/officeDocument/2006/relationships" id="262" r:id="R0fe324c09481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e05b8a408416c" /><Relationship Type="http://schemas.openxmlformats.org/officeDocument/2006/relationships/slide" Target="/ppt/slides/slide1.xml" Id="R42a9fc77fb034aaa" /><Relationship Type="http://schemas.openxmlformats.org/officeDocument/2006/relationships/slide" Target="/ppt/slides/slide2.xml" Id="R78da50639cb0483f" /><Relationship Type="http://schemas.openxmlformats.org/officeDocument/2006/relationships/slide" Target="/ppt/slides/slide3.xml" Id="Rd1f10671cbf847d7" /><Relationship Type="http://schemas.openxmlformats.org/officeDocument/2006/relationships/slide" Target="/ppt/slides/slide4.xml" Id="R153eca008cce4e31" /><Relationship Type="http://schemas.openxmlformats.org/officeDocument/2006/relationships/slide" Target="/ppt/slides/slide5.xml" Id="R9e08476e61d14bde" /><Relationship Type="http://schemas.openxmlformats.org/officeDocument/2006/relationships/slide" Target="/ppt/slides/slide6.xml" Id="Re2de4e3185814371" /><Relationship Type="http://schemas.openxmlformats.org/officeDocument/2006/relationships/slide" Target="/ppt/slides/slide7.xml" Id="R0fe324c09481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beeb5d015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3f250f2914209" /><Relationship Type="http://schemas.openxmlformats.org/officeDocument/2006/relationships/theme" Target="/ppt/slideMasters/theme/theme1.xml" Id="R378ccf2e1b0e47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43f250f291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23d3c637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3fa83d8e041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f6fd32ba54f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1513bf3b4d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bbeb6714f46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4949f9bbb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7df115611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BVH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BVH BYGG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1 145 287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2 510 275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3 666 311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EIRIK TVEIT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TROND TVEIT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VÆTING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Tveide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BVH BYGG AS</a:t>
            </a:r>
          </a:p>
        </p:txBody>
      </p:sp>
    </p:spTree>
  </p:cSld>
  <p:clrMapOvr>
    <a:masterClrMapping xmlns:a="http://schemas.openxmlformats.org/drawingml/2006/main"/>
  </p:clrMapOvr>
</p:sld>
</file>