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4f59deacc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02687864f48b6"/>
  </p:sldMasterIdLst>
  <p:sldIdLst>
    <p:sldId xmlns:r="http://schemas.openxmlformats.org/officeDocument/2006/relationships" id="256" r:id="R5315580a88e648d3"/>
    <p:sldId xmlns:r="http://schemas.openxmlformats.org/officeDocument/2006/relationships" id="257" r:id="Rbd53027f76024b93"/>
    <p:sldId xmlns:r="http://schemas.openxmlformats.org/officeDocument/2006/relationships" id="258" r:id="R280c12e4927d4c24"/>
    <p:sldId xmlns:r="http://schemas.openxmlformats.org/officeDocument/2006/relationships" id="259" r:id="Rb1d0b6159a8947d8"/>
    <p:sldId xmlns:r="http://schemas.openxmlformats.org/officeDocument/2006/relationships" id="260" r:id="Re8fd9c3457d4461b"/>
    <p:sldId xmlns:r="http://schemas.openxmlformats.org/officeDocument/2006/relationships" id="261" r:id="Reea5f6844861485a"/>
    <p:sldId xmlns:r="http://schemas.openxmlformats.org/officeDocument/2006/relationships" id="262" r:id="R4f3b8cd98607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02687864f48b6" /><Relationship Type="http://schemas.openxmlformats.org/officeDocument/2006/relationships/slide" Target="/ppt/slides/slide1.xml" Id="R5315580a88e648d3" /><Relationship Type="http://schemas.openxmlformats.org/officeDocument/2006/relationships/slide" Target="/ppt/slides/slide2.xml" Id="Rbd53027f76024b93" /><Relationship Type="http://schemas.openxmlformats.org/officeDocument/2006/relationships/slide" Target="/ppt/slides/slide3.xml" Id="R280c12e4927d4c24" /><Relationship Type="http://schemas.openxmlformats.org/officeDocument/2006/relationships/slide" Target="/ppt/slides/slide4.xml" Id="Rb1d0b6159a8947d8" /><Relationship Type="http://schemas.openxmlformats.org/officeDocument/2006/relationships/slide" Target="/ppt/slides/slide5.xml" Id="Re8fd9c3457d4461b" /><Relationship Type="http://schemas.openxmlformats.org/officeDocument/2006/relationships/slide" Target="/ppt/slides/slide6.xml" Id="Reea5f6844861485a" /><Relationship Type="http://schemas.openxmlformats.org/officeDocument/2006/relationships/slide" Target="/ppt/slides/slide7.xml" Id="R4f3b8cd98607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dd690786e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24e43f76a4a01" /><Relationship Type="http://schemas.openxmlformats.org/officeDocument/2006/relationships/theme" Target="/ppt/slideMasters/theme/theme1.xml" Id="R98201c5b0c41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24e43f76a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d2e8c63ff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7af2fc55f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4c035c1fe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4b1c83755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f42be0e11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bffa14844f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a4eae0f95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MALMIN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486 524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2 708 794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8 800 173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 BJARTE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Malminhagen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925 010 243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MALMIN HOLDING AS</a:t>
            </a:r>
          </a:p>
        </p:txBody>
      </p:sp>
    </p:spTree>
  </p:cSld>
  <p:clrMapOvr>
    <a:masterClrMapping xmlns:a="http://schemas.openxmlformats.org/drawingml/2006/main"/>
  </p:clrMapOvr>
</p:sld>
</file>