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da2701699f4e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fccd561fd24a85"/>
  </p:sldMasterIdLst>
  <p:sldIdLst>
    <p:sldId xmlns:r="http://schemas.openxmlformats.org/officeDocument/2006/relationships" id="256" r:id="R86458bae9fb44e25"/>
    <p:sldId xmlns:r="http://schemas.openxmlformats.org/officeDocument/2006/relationships" id="257" r:id="R6c73c3423cb2458b"/>
    <p:sldId xmlns:r="http://schemas.openxmlformats.org/officeDocument/2006/relationships" id="258" r:id="Ra50a251744ee420c"/>
    <p:sldId xmlns:r="http://schemas.openxmlformats.org/officeDocument/2006/relationships" id="259" r:id="R9f57f51e2f974693"/>
    <p:sldId xmlns:r="http://schemas.openxmlformats.org/officeDocument/2006/relationships" id="260" r:id="Ra221489253ad43a8"/>
    <p:sldId xmlns:r="http://schemas.openxmlformats.org/officeDocument/2006/relationships" id="261" r:id="R4bad8a6b580a4a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fccd561fd24a85" /><Relationship Type="http://schemas.openxmlformats.org/officeDocument/2006/relationships/slide" Target="/ppt/slides/slide1.xml" Id="R86458bae9fb44e25" /><Relationship Type="http://schemas.openxmlformats.org/officeDocument/2006/relationships/slide" Target="/ppt/slides/slide2.xml" Id="R6c73c3423cb2458b" /><Relationship Type="http://schemas.openxmlformats.org/officeDocument/2006/relationships/slide" Target="/ppt/slides/slide3.xml" Id="Ra50a251744ee420c" /><Relationship Type="http://schemas.openxmlformats.org/officeDocument/2006/relationships/slide" Target="/ppt/slides/slide4.xml" Id="R9f57f51e2f974693" /><Relationship Type="http://schemas.openxmlformats.org/officeDocument/2006/relationships/slide" Target="/ppt/slides/slide5.xml" Id="Ra221489253ad43a8" /><Relationship Type="http://schemas.openxmlformats.org/officeDocument/2006/relationships/slide" Target="/ppt/slides/slide6.xml" Id="R4bad8a6b580a4a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2145d4423646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7ed5b3d764592" /><Relationship Type="http://schemas.openxmlformats.org/officeDocument/2006/relationships/theme" Target="/ppt/slideMasters/theme/theme1.xml" Id="Rc776583b501747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e7ed5b3d7645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e8389e2bd4f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a421cd8c544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e9968c9804e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d101116b149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e1affb31944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2270bce864b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THUJA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Hauanåsen 14B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3213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925 025 321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