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1b830d7d2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b8af95d1e44e52"/>
  </p:sldMasterIdLst>
  <p:sldIdLst>
    <p:sldId xmlns:r="http://schemas.openxmlformats.org/officeDocument/2006/relationships" id="256" r:id="Rdc1ba045290b41f4"/>
    <p:sldId xmlns:r="http://schemas.openxmlformats.org/officeDocument/2006/relationships" id="257" r:id="R91100b9b40cf4aea"/>
    <p:sldId xmlns:r="http://schemas.openxmlformats.org/officeDocument/2006/relationships" id="258" r:id="R00795764385248f7"/>
    <p:sldId xmlns:r="http://schemas.openxmlformats.org/officeDocument/2006/relationships" id="259" r:id="Ra28034b283994e06"/>
    <p:sldId xmlns:r="http://schemas.openxmlformats.org/officeDocument/2006/relationships" id="260" r:id="R79511aea32ca467c"/>
    <p:sldId xmlns:r="http://schemas.openxmlformats.org/officeDocument/2006/relationships" id="261" r:id="Rc5e970c4fb014be1"/>
    <p:sldId xmlns:r="http://schemas.openxmlformats.org/officeDocument/2006/relationships" id="262" r:id="R913530c25522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8af95d1e44e52" /><Relationship Type="http://schemas.openxmlformats.org/officeDocument/2006/relationships/slide" Target="/ppt/slides/slide1.xml" Id="Rdc1ba045290b41f4" /><Relationship Type="http://schemas.openxmlformats.org/officeDocument/2006/relationships/slide" Target="/ppt/slides/slide2.xml" Id="R91100b9b40cf4aea" /><Relationship Type="http://schemas.openxmlformats.org/officeDocument/2006/relationships/slide" Target="/ppt/slides/slide3.xml" Id="R00795764385248f7" /><Relationship Type="http://schemas.openxmlformats.org/officeDocument/2006/relationships/slide" Target="/ppt/slides/slide4.xml" Id="Ra28034b283994e06" /><Relationship Type="http://schemas.openxmlformats.org/officeDocument/2006/relationships/slide" Target="/ppt/slides/slide5.xml" Id="R79511aea32ca467c" /><Relationship Type="http://schemas.openxmlformats.org/officeDocument/2006/relationships/slide" Target="/ppt/slides/slide6.xml" Id="Rc5e970c4fb014be1" /><Relationship Type="http://schemas.openxmlformats.org/officeDocument/2006/relationships/slide" Target="/ppt/slides/slide7.xml" Id="R913530c25522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f4830d722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cba9197a84864" /><Relationship Type="http://schemas.openxmlformats.org/officeDocument/2006/relationships/theme" Target="/ppt/slideMasters/theme/theme1.xml" Id="Re9a18f64e7f1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6cba9197a8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4095c58e6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c9ba41aff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cefd214ff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1768b74244b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e15ae68a54d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62317cf0442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7e665614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THUJA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