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115529836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3965fb16c4854"/>
  </p:sldMasterIdLst>
  <p:sldIdLst>
    <p:sldId xmlns:r="http://schemas.openxmlformats.org/officeDocument/2006/relationships" id="256" r:id="Rf2253f301028413b"/>
    <p:sldId xmlns:r="http://schemas.openxmlformats.org/officeDocument/2006/relationships" id="257" r:id="R8bbc496b17ab4d43"/>
    <p:sldId xmlns:r="http://schemas.openxmlformats.org/officeDocument/2006/relationships" id="258" r:id="Rc945be63baef48e5"/>
    <p:sldId xmlns:r="http://schemas.openxmlformats.org/officeDocument/2006/relationships" id="259" r:id="R6e3e8235cfde4e7b"/>
    <p:sldId xmlns:r="http://schemas.openxmlformats.org/officeDocument/2006/relationships" id="260" r:id="Rb63cf5d67e7c4591"/>
    <p:sldId xmlns:r="http://schemas.openxmlformats.org/officeDocument/2006/relationships" id="261" r:id="R4c86ec34da1f466d"/>
    <p:sldId xmlns:r="http://schemas.openxmlformats.org/officeDocument/2006/relationships" id="262" r:id="R3f9e87bfef8d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3965fb16c4854" /><Relationship Type="http://schemas.openxmlformats.org/officeDocument/2006/relationships/slide" Target="/ppt/slides/slide1.xml" Id="Rf2253f301028413b" /><Relationship Type="http://schemas.openxmlformats.org/officeDocument/2006/relationships/slide" Target="/ppt/slides/slide2.xml" Id="R8bbc496b17ab4d43" /><Relationship Type="http://schemas.openxmlformats.org/officeDocument/2006/relationships/slide" Target="/ppt/slides/slide3.xml" Id="Rc945be63baef48e5" /><Relationship Type="http://schemas.openxmlformats.org/officeDocument/2006/relationships/slide" Target="/ppt/slides/slide4.xml" Id="R6e3e8235cfde4e7b" /><Relationship Type="http://schemas.openxmlformats.org/officeDocument/2006/relationships/slide" Target="/ppt/slides/slide5.xml" Id="Rb63cf5d67e7c4591" /><Relationship Type="http://schemas.openxmlformats.org/officeDocument/2006/relationships/slide" Target="/ppt/slides/slide6.xml" Id="R4c86ec34da1f466d" /><Relationship Type="http://schemas.openxmlformats.org/officeDocument/2006/relationships/slide" Target="/ppt/slides/slide7.xml" Id="R3f9e87bfef8d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4ce46d16a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f98394374ae2" /><Relationship Type="http://schemas.openxmlformats.org/officeDocument/2006/relationships/theme" Target="/ppt/slideMasters/theme/theme1.xml" Id="R4f74ee68a223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df9839437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5e3fac7b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64c77c43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3a63a3c5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fe30ef5f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8d87358b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a5bebfa1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de2a54072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STJØRDAL UTVIKLING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UTVIKLING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159 940 270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UTVIKLING HOLDING AS</a:t>
            </a:r>
          </a:p>
        </p:txBody>
      </p:sp>
    </p:spTree>
  </p:cSld>
  <p:clrMapOvr>
    <a:masterClrMapping xmlns:a="http://schemas.openxmlformats.org/drawingml/2006/main"/>
  </p:clrMapOvr>
</p:sld>
</file>