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cc5812bce49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baee849c3045b7"/>
  </p:sldMasterIdLst>
  <p:sldIdLst>
    <p:sldId xmlns:r="http://schemas.openxmlformats.org/officeDocument/2006/relationships" id="256" r:id="R08650dc151fd4f6d"/>
    <p:sldId xmlns:r="http://schemas.openxmlformats.org/officeDocument/2006/relationships" id="257" r:id="R47fcc61511254500"/>
    <p:sldId xmlns:r="http://schemas.openxmlformats.org/officeDocument/2006/relationships" id="258" r:id="R0419e5895a404cfd"/>
    <p:sldId xmlns:r="http://schemas.openxmlformats.org/officeDocument/2006/relationships" id="259" r:id="R6f5c8669aa3546ce"/>
    <p:sldId xmlns:r="http://schemas.openxmlformats.org/officeDocument/2006/relationships" id="260" r:id="R20a712b48d304b71"/>
    <p:sldId xmlns:r="http://schemas.openxmlformats.org/officeDocument/2006/relationships" id="261" r:id="R2a5337e119574699"/>
    <p:sldId xmlns:r="http://schemas.openxmlformats.org/officeDocument/2006/relationships" id="262" r:id="Re7e9abf85a2c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aee849c3045b7" /><Relationship Type="http://schemas.openxmlformats.org/officeDocument/2006/relationships/slide" Target="/ppt/slides/slide1.xml" Id="R08650dc151fd4f6d" /><Relationship Type="http://schemas.openxmlformats.org/officeDocument/2006/relationships/slide" Target="/ppt/slides/slide2.xml" Id="R47fcc61511254500" /><Relationship Type="http://schemas.openxmlformats.org/officeDocument/2006/relationships/slide" Target="/ppt/slides/slide3.xml" Id="R0419e5895a404cfd" /><Relationship Type="http://schemas.openxmlformats.org/officeDocument/2006/relationships/slide" Target="/ppt/slides/slide4.xml" Id="R6f5c8669aa3546ce" /><Relationship Type="http://schemas.openxmlformats.org/officeDocument/2006/relationships/slide" Target="/ppt/slides/slide5.xml" Id="R20a712b48d304b71" /><Relationship Type="http://schemas.openxmlformats.org/officeDocument/2006/relationships/slide" Target="/ppt/slides/slide6.xml" Id="R2a5337e119574699" /><Relationship Type="http://schemas.openxmlformats.org/officeDocument/2006/relationships/slide" Target="/ppt/slides/slide7.xml" Id="Re7e9abf85a2c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86a2c6ae941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5cd696cd843e4" /><Relationship Type="http://schemas.openxmlformats.org/officeDocument/2006/relationships/theme" Target="/ppt/slideMasters/theme/theme1.xml" Id="R460fedcb915e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5cd696cd8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22428f80349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b718025d1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0866f51fc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4851d0d16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622b6a6d243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7e2c269fc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95775e84a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LØNNING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INVESTERING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17 919 544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17 919 544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Hovlandsvegen 251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925 044 091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LØNNING INVESTERING AS</a:t>
            </a:r>
          </a:p>
        </p:txBody>
      </p:sp>
    </p:spTree>
  </p:cSld>
  <p:clrMapOvr>
    <a:masterClrMapping xmlns:a="http://schemas.openxmlformats.org/drawingml/2006/main"/>
  </p:clrMapOvr>
</p:sld>
</file>