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716c47d0b8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74e4c56d474b07"/>
  </p:sldMasterIdLst>
  <p:sldIdLst>
    <p:sldId xmlns:r="http://schemas.openxmlformats.org/officeDocument/2006/relationships" id="256" r:id="R2ea1f31bc92e4e9b"/>
    <p:sldId xmlns:r="http://schemas.openxmlformats.org/officeDocument/2006/relationships" id="257" r:id="R91e19d864d9b4aeb"/>
    <p:sldId xmlns:r="http://schemas.openxmlformats.org/officeDocument/2006/relationships" id="258" r:id="R1104a6fc58884754"/>
    <p:sldId xmlns:r="http://schemas.openxmlformats.org/officeDocument/2006/relationships" id="259" r:id="R9629c303e63d41e2"/>
    <p:sldId xmlns:r="http://schemas.openxmlformats.org/officeDocument/2006/relationships" id="260" r:id="Rc194b99af489407e"/>
    <p:sldId xmlns:r="http://schemas.openxmlformats.org/officeDocument/2006/relationships" id="261" r:id="R0d02814a2cb94a6c"/>
    <p:sldId xmlns:r="http://schemas.openxmlformats.org/officeDocument/2006/relationships" id="262" r:id="R7021c0478172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4e4c56d474b07" /><Relationship Type="http://schemas.openxmlformats.org/officeDocument/2006/relationships/slide" Target="/ppt/slides/slide1.xml" Id="R2ea1f31bc92e4e9b" /><Relationship Type="http://schemas.openxmlformats.org/officeDocument/2006/relationships/slide" Target="/ppt/slides/slide2.xml" Id="R91e19d864d9b4aeb" /><Relationship Type="http://schemas.openxmlformats.org/officeDocument/2006/relationships/slide" Target="/ppt/slides/slide3.xml" Id="R1104a6fc58884754" /><Relationship Type="http://schemas.openxmlformats.org/officeDocument/2006/relationships/slide" Target="/ppt/slides/slide4.xml" Id="R9629c303e63d41e2" /><Relationship Type="http://schemas.openxmlformats.org/officeDocument/2006/relationships/slide" Target="/ppt/slides/slide5.xml" Id="Rc194b99af489407e" /><Relationship Type="http://schemas.openxmlformats.org/officeDocument/2006/relationships/slide" Target="/ppt/slides/slide6.xml" Id="R0d02814a2cb94a6c" /><Relationship Type="http://schemas.openxmlformats.org/officeDocument/2006/relationships/slide" Target="/ppt/slides/slide7.xml" Id="R7021c0478172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c2a88e50549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94f6c626d4b0a" /><Relationship Type="http://schemas.openxmlformats.org/officeDocument/2006/relationships/theme" Target="/ppt/slideMasters/theme/theme1.xml" Id="Rbc623750f61d45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594f6c626d4b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04565d4da4b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78d27dd3f4b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2eb759edd45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a081c68694d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d755004ea41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5f9d7381341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5a83e800341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GASMANN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GASMANN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446 650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565 103 257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683 818 564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GASMANN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925 045 241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