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6df11fc772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debff1ec04a9d"/>
  </p:sldMasterIdLst>
  <p:sldIdLst>
    <p:sldId xmlns:r="http://schemas.openxmlformats.org/officeDocument/2006/relationships" id="256" r:id="R70a2b3f7934448a7"/>
    <p:sldId xmlns:r="http://schemas.openxmlformats.org/officeDocument/2006/relationships" id="257" r:id="R279cf813c943419d"/>
    <p:sldId xmlns:r="http://schemas.openxmlformats.org/officeDocument/2006/relationships" id="258" r:id="R4c746b927d7d4106"/>
    <p:sldId xmlns:r="http://schemas.openxmlformats.org/officeDocument/2006/relationships" id="259" r:id="Rcbf20b4fc2bb42d5"/>
    <p:sldId xmlns:r="http://schemas.openxmlformats.org/officeDocument/2006/relationships" id="260" r:id="R138f71c7496f4781"/>
    <p:sldId xmlns:r="http://schemas.openxmlformats.org/officeDocument/2006/relationships" id="261" r:id="Ra246d5ce08e54074"/>
    <p:sldId xmlns:r="http://schemas.openxmlformats.org/officeDocument/2006/relationships" id="262" r:id="Ra5b8ac67b9f6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debff1ec04a9d" /><Relationship Type="http://schemas.openxmlformats.org/officeDocument/2006/relationships/slide" Target="/ppt/slides/slide1.xml" Id="R70a2b3f7934448a7" /><Relationship Type="http://schemas.openxmlformats.org/officeDocument/2006/relationships/slide" Target="/ppt/slides/slide2.xml" Id="R279cf813c943419d" /><Relationship Type="http://schemas.openxmlformats.org/officeDocument/2006/relationships/slide" Target="/ppt/slides/slide3.xml" Id="R4c746b927d7d4106" /><Relationship Type="http://schemas.openxmlformats.org/officeDocument/2006/relationships/slide" Target="/ppt/slides/slide4.xml" Id="Rcbf20b4fc2bb42d5" /><Relationship Type="http://schemas.openxmlformats.org/officeDocument/2006/relationships/slide" Target="/ppt/slides/slide5.xml" Id="R138f71c7496f4781" /><Relationship Type="http://schemas.openxmlformats.org/officeDocument/2006/relationships/slide" Target="/ppt/slides/slide6.xml" Id="Ra246d5ce08e54074" /><Relationship Type="http://schemas.openxmlformats.org/officeDocument/2006/relationships/slide" Target="/ppt/slides/slide7.xml" Id="Ra5b8ac67b9f6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42a25220a43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1f88a41d34b2e" /><Relationship Type="http://schemas.openxmlformats.org/officeDocument/2006/relationships/theme" Target="/ppt/slideMasters/theme/theme1.xml" Id="R069826de6d35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1f88a41d3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fb54adc4348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7152cc937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b5d85a658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24ce9aaf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416e67cee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5ce54bb0745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95aa7159f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PENGEGALOPPEN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PENGEGALOPPEN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MARITA KVERUM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Marita Sollien, Hans Nielsen Hauges gate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925 059 544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