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44e46f330f4f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3f59f56c69417f"/>
  </p:sldMasterIdLst>
  <p:sldIdLst>
    <p:sldId xmlns:r="http://schemas.openxmlformats.org/officeDocument/2006/relationships" id="256" r:id="R4c84e9e811c74cc5"/>
    <p:sldId xmlns:r="http://schemas.openxmlformats.org/officeDocument/2006/relationships" id="257" r:id="R841f6d4413384225"/>
    <p:sldId xmlns:r="http://schemas.openxmlformats.org/officeDocument/2006/relationships" id="258" r:id="Rfca86f6e053c495e"/>
    <p:sldId xmlns:r="http://schemas.openxmlformats.org/officeDocument/2006/relationships" id="259" r:id="Re96cd8031c094b99"/>
    <p:sldId xmlns:r="http://schemas.openxmlformats.org/officeDocument/2006/relationships" id="260" r:id="Ra58edfc380de4d34"/>
    <p:sldId xmlns:r="http://schemas.openxmlformats.org/officeDocument/2006/relationships" id="261" r:id="R350005a6fb8a4f0e"/>
    <p:sldId xmlns:r="http://schemas.openxmlformats.org/officeDocument/2006/relationships" id="262" r:id="R45c9f98b7c3148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3f59f56c69417f" /><Relationship Type="http://schemas.openxmlformats.org/officeDocument/2006/relationships/slide" Target="/ppt/slides/slide1.xml" Id="R4c84e9e811c74cc5" /><Relationship Type="http://schemas.openxmlformats.org/officeDocument/2006/relationships/slide" Target="/ppt/slides/slide2.xml" Id="R841f6d4413384225" /><Relationship Type="http://schemas.openxmlformats.org/officeDocument/2006/relationships/slide" Target="/ppt/slides/slide3.xml" Id="Rfca86f6e053c495e" /><Relationship Type="http://schemas.openxmlformats.org/officeDocument/2006/relationships/slide" Target="/ppt/slides/slide4.xml" Id="Re96cd8031c094b99" /><Relationship Type="http://schemas.openxmlformats.org/officeDocument/2006/relationships/slide" Target="/ppt/slides/slide5.xml" Id="Ra58edfc380de4d34" /><Relationship Type="http://schemas.openxmlformats.org/officeDocument/2006/relationships/slide" Target="/ppt/slides/slide6.xml" Id="R350005a6fb8a4f0e" /><Relationship Type="http://schemas.openxmlformats.org/officeDocument/2006/relationships/slide" Target="/ppt/slides/slide7.xml" Id="R45c9f98b7c3148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4fdf42f0240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8799894d9493d" /><Relationship Type="http://schemas.openxmlformats.org/officeDocument/2006/relationships/theme" Target="/ppt/slideMasters/theme/theme1.xml" Id="R40ee0a274ba34e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28799894d949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ee35393c347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1b9869e7940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4629275d44d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1f7e6dc4748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c10862adb4f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4b7afc77646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d1d62dc554d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EJLIS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EJLIS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231 051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VEEN SILJE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Eiganesveien 95A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925 082 813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