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456621dc24c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9a6c8c3b44e6b"/>
  </p:sldMasterIdLst>
  <p:sldIdLst>
    <p:sldId xmlns:r="http://schemas.openxmlformats.org/officeDocument/2006/relationships" id="256" r:id="Rd631804b6cbd467f"/>
    <p:sldId xmlns:r="http://schemas.openxmlformats.org/officeDocument/2006/relationships" id="257" r:id="R6b5a9c19c9414564"/>
    <p:sldId xmlns:r="http://schemas.openxmlformats.org/officeDocument/2006/relationships" id="258" r:id="R964ca3067c5b426c"/>
    <p:sldId xmlns:r="http://schemas.openxmlformats.org/officeDocument/2006/relationships" id="259" r:id="R7f8fcf93244f444b"/>
    <p:sldId xmlns:r="http://schemas.openxmlformats.org/officeDocument/2006/relationships" id="260" r:id="R6356d9f1fca04eb1"/>
    <p:sldId xmlns:r="http://schemas.openxmlformats.org/officeDocument/2006/relationships" id="261" r:id="Rc9057b1a086b4613"/>
    <p:sldId xmlns:r="http://schemas.openxmlformats.org/officeDocument/2006/relationships" id="262" r:id="Rc0b7b1bf0258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9a6c8c3b44e6b" /><Relationship Type="http://schemas.openxmlformats.org/officeDocument/2006/relationships/slide" Target="/ppt/slides/slide1.xml" Id="Rd631804b6cbd467f" /><Relationship Type="http://schemas.openxmlformats.org/officeDocument/2006/relationships/slide" Target="/ppt/slides/slide2.xml" Id="R6b5a9c19c9414564" /><Relationship Type="http://schemas.openxmlformats.org/officeDocument/2006/relationships/slide" Target="/ppt/slides/slide3.xml" Id="R964ca3067c5b426c" /><Relationship Type="http://schemas.openxmlformats.org/officeDocument/2006/relationships/slide" Target="/ppt/slides/slide4.xml" Id="R7f8fcf93244f444b" /><Relationship Type="http://schemas.openxmlformats.org/officeDocument/2006/relationships/slide" Target="/ppt/slides/slide5.xml" Id="R6356d9f1fca04eb1" /><Relationship Type="http://schemas.openxmlformats.org/officeDocument/2006/relationships/slide" Target="/ppt/slides/slide6.xml" Id="Rc9057b1a086b4613" /><Relationship Type="http://schemas.openxmlformats.org/officeDocument/2006/relationships/slide" Target="/ppt/slides/slide7.xml" Id="Rc0b7b1bf0258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6d4c33b0b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a96c6a384895" /><Relationship Type="http://schemas.openxmlformats.org/officeDocument/2006/relationships/theme" Target="/ppt/slideMasters/theme/theme1.xml" Id="R63c6a8226ed54b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1a96c6a38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8fb41764d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ae54dee4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75c8ec4ab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4b67d6633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9e0053264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907fe67aa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2a8553219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Q-LING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Q-LING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MAGNE HORSGÅRD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RAMONA IRENE JOHANSEN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Magne Horsgård, Ole Rølvågs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925 090 409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Q-LING AS</a:t>
            </a:r>
          </a:p>
        </p:txBody>
      </p:sp>
    </p:spTree>
  </p:cSld>
  <p:clrMapOvr>
    <a:masterClrMapping xmlns:a="http://schemas.openxmlformats.org/drawingml/2006/main"/>
  </p:clrMapOvr>
</p:sld>
</file>