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e1f01b7d1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73fe82130c4f68"/>
  </p:sldMasterIdLst>
  <p:sldIdLst>
    <p:sldId xmlns:r="http://schemas.openxmlformats.org/officeDocument/2006/relationships" id="256" r:id="Rf2c2ba91dbce4b28"/>
    <p:sldId xmlns:r="http://schemas.openxmlformats.org/officeDocument/2006/relationships" id="257" r:id="Re435a54140004c74"/>
    <p:sldId xmlns:r="http://schemas.openxmlformats.org/officeDocument/2006/relationships" id="258" r:id="Refe9d9179b284ba7"/>
    <p:sldId xmlns:r="http://schemas.openxmlformats.org/officeDocument/2006/relationships" id="259" r:id="R900e88a14d0a49f0"/>
    <p:sldId xmlns:r="http://schemas.openxmlformats.org/officeDocument/2006/relationships" id="260" r:id="R6f128906b0994db4"/>
    <p:sldId xmlns:r="http://schemas.openxmlformats.org/officeDocument/2006/relationships" id="261" r:id="Rb038dadaa4544f5d"/>
    <p:sldId xmlns:r="http://schemas.openxmlformats.org/officeDocument/2006/relationships" id="262" r:id="R791073b21de2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3fe82130c4f68" /><Relationship Type="http://schemas.openxmlformats.org/officeDocument/2006/relationships/slide" Target="/ppt/slides/slide1.xml" Id="Rf2c2ba91dbce4b28" /><Relationship Type="http://schemas.openxmlformats.org/officeDocument/2006/relationships/slide" Target="/ppt/slides/slide2.xml" Id="Re435a54140004c74" /><Relationship Type="http://schemas.openxmlformats.org/officeDocument/2006/relationships/slide" Target="/ppt/slides/slide3.xml" Id="Refe9d9179b284ba7" /><Relationship Type="http://schemas.openxmlformats.org/officeDocument/2006/relationships/slide" Target="/ppt/slides/slide4.xml" Id="R900e88a14d0a49f0" /><Relationship Type="http://schemas.openxmlformats.org/officeDocument/2006/relationships/slide" Target="/ppt/slides/slide5.xml" Id="R6f128906b0994db4" /><Relationship Type="http://schemas.openxmlformats.org/officeDocument/2006/relationships/slide" Target="/ppt/slides/slide6.xml" Id="Rb038dadaa4544f5d" /><Relationship Type="http://schemas.openxmlformats.org/officeDocument/2006/relationships/slide" Target="/ppt/slides/slide7.xml" Id="R791073b21de2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50fd9a75e45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f746446f34e93" /><Relationship Type="http://schemas.openxmlformats.org/officeDocument/2006/relationships/theme" Target="/ppt/slideMasters/theme/theme1.xml" Id="Re0796ec808bc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4f746446f3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0e0f70e7c4b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cc8063b6c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90db2faaf48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a52e53ced45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d74f4289649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eee93e4974f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e8b79016c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K.H HOLDING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5 848 301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Ugelivegen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