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7c1418cf3e47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e7c53392664a43"/>
  </p:sldMasterIdLst>
  <p:sldIdLst>
    <p:sldId xmlns:r="http://schemas.openxmlformats.org/officeDocument/2006/relationships" id="256" r:id="R7afe16fed8ff42d8"/>
    <p:sldId xmlns:r="http://schemas.openxmlformats.org/officeDocument/2006/relationships" id="257" r:id="R1fa474120abf4c89"/>
    <p:sldId xmlns:r="http://schemas.openxmlformats.org/officeDocument/2006/relationships" id="258" r:id="Reb4eaec79d4942b6"/>
    <p:sldId xmlns:r="http://schemas.openxmlformats.org/officeDocument/2006/relationships" id="259" r:id="R7c82799472934e19"/>
    <p:sldId xmlns:r="http://schemas.openxmlformats.org/officeDocument/2006/relationships" id="260" r:id="Re4d9825ade104e12"/>
    <p:sldId xmlns:r="http://schemas.openxmlformats.org/officeDocument/2006/relationships" id="261" r:id="Re2d881300c004a0b"/>
    <p:sldId xmlns:r="http://schemas.openxmlformats.org/officeDocument/2006/relationships" id="262" r:id="R7680dd6e80094c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e7c53392664a43" /><Relationship Type="http://schemas.openxmlformats.org/officeDocument/2006/relationships/slide" Target="/ppt/slides/slide1.xml" Id="R7afe16fed8ff42d8" /><Relationship Type="http://schemas.openxmlformats.org/officeDocument/2006/relationships/slide" Target="/ppt/slides/slide2.xml" Id="R1fa474120abf4c89" /><Relationship Type="http://schemas.openxmlformats.org/officeDocument/2006/relationships/slide" Target="/ppt/slides/slide3.xml" Id="Reb4eaec79d4942b6" /><Relationship Type="http://schemas.openxmlformats.org/officeDocument/2006/relationships/slide" Target="/ppt/slides/slide4.xml" Id="R7c82799472934e19" /><Relationship Type="http://schemas.openxmlformats.org/officeDocument/2006/relationships/slide" Target="/ppt/slides/slide5.xml" Id="Re4d9825ade104e12" /><Relationship Type="http://schemas.openxmlformats.org/officeDocument/2006/relationships/slide" Target="/ppt/slides/slide6.xml" Id="Re2d881300c004a0b" /><Relationship Type="http://schemas.openxmlformats.org/officeDocument/2006/relationships/slide" Target="/ppt/slides/slide7.xml" Id="R7680dd6e80094c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9dc01014849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d09a910634511" /><Relationship Type="http://schemas.openxmlformats.org/officeDocument/2006/relationships/theme" Target="/ppt/slideMasters/theme/theme1.xml" Id="R001652987cd242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3d09a9106345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fc010c63e40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929acd06e42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9c9cc88a84d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0ea005f8b49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40c23438d4f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73139518e4d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1c100290d4b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−234 327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730 966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183 335 656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184 628 768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CARUCEL FRONT HOLDING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HOLDING HARPUN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HOLDING VELO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HOLDING TORGERSON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925 122 513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 INVEST AS</a:t>
            </a:r>
          </a:p>
        </p:txBody>
      </p:sp>
    </p:spTree>
  </p:cSld>
  <p:clrMapOvr>
    <a:masterClrMapping xmlns:a="http://schemas.openxmlformats.org/drawingml/2006/main"/>
  </p:clrMapOvr>
</p:sld>
</file>