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8b428be67b48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900ef627944717"/>
  </p:sldMasterIdLst>
  <p:sldIdLst>
    <p:sldId xmlns:r="http://schemas.openxmlformats.org/officeDocument/2006/relationships" id="256" r:id="R21b1c888e43543b3"/>
    <p:sldId xmlns:r="http://schemas.openxmlformats.org/officeDocument/2006/relationships" id="257" r:id="Rb2e2af979da544bf"/>
    <p:sldId xmlns:r="http://schemas.openxmlformats.org/officeDocument/2006/relationships" id="258" r:id="R2e1fc7ea7aa04b9f"/>
    <p:sldId xmlns:r="http://schemas.openxmlformats.org/officeDocument/2006/relationships" id="259" r:id="Raa94f49c46034618"/>
    <p:sldId xmlns:r="http://schemas.openxmlformats.org/officeDocument/2006/relationships" id="260" r:id="R55eb7b40554a4508"/>
    <p:sldId xmlns:r="http://schemas.openxmlformats.org/officeDocument/2006/relationships" id="261" r:id="R92c6a9dd0e234241"/>
    <p:sldId xmlns:r="http://schemas.openxmlformats.org/officeDocument/2006/relationships" id="262" r:id="R4354c8b0269c4d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00ef627944717" /><Relationship Type="http://schemas.openxmlformats.org/officeDocument/2006/relationships/slide" Target="/ppt/slides/slide1.xml" Id="R21b1c888e43543b3" /><Relationship Type="http://schemas.openxmlformats.org/officeDocument/2006/relationships/slide" Target="/ppt/slides/slide2.xml" Id="Rb2e2af979da544bf" /><Relationship Type="http://schemas.openxmlformats.org/officeDocument/2006/relationships/slide" Target="/ppt/slides/slide3.xml" Id="R2e1fc7ea7aa04b9f" /><Relationship Type="http://schemas.openxmlformats.org/officeDocument/2006/relationships/slide" Target="/ppt/slides/slide4.xml" Id="Raa94f49c46034618" /><Relationship Type="http://schemas.openxmlformats.org/officeDocument/2006/relationships/slide" Target="/ppt/slides/slide5.xml" Id="R55eb7b40554a4508" /><Relationship Type="http://schemas.openxmlformats.org/officeDocument/2006/relationships/slide" Target="/ppt/slides/slide6.xml" Id="R92c6a9dd0e234241" /><Relationship Type="http://schemas.openxmlformats.org/officeDocument/2006/relationships/slide" Target="/ppt/slides/slide7.xml" Id="R4354c8b0269c4d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356b67f1e49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fe1a2857c476b" /><Relationship Type="http://schemas.openxmlformats.org/officeDocument/2006/relationships/theme" Target="/ppt/slideMasters/theme/theme1.xml" Id="R9a071a5f9fd14e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9fe1a2857c47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2ed4a64d948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952b1cc8445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4d11700b54d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e1970c7034b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27022ab1747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5150473a049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01cca3ec940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PAULSEN EIENDOMSINVEST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EIENDOMSINVEST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2 626 146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1 870 157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166 873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2 168 459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49 458 280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JØRN ANDRE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RUNE HUGO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Storevågen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6020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925 125 040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EIENDOMSINVEST AS</a:t>
            </a:r>
          </a:p>
        </p:txBody>
      </p:sp>
    </p:spTree>
  </p:cSld>
  <p:clrMapOvr>
    <a:masterClrMapping xmlns:a="http://schemas.openxmlformats.org/drawingml/2006/main"/>
  </p:clrMapOvr>
</p:sld>
</file>