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3cdb68ebcd44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0ad2c418054f9a"/>
  </p:sldMasterIdLst>
  <p:sldIdLst>
    <p:sldId xmlns:r="http://schemas.openxmlformats.org/officeDocument/2006/relationships" id="256" r:id="R49032a6419854019"/>
    <p:sldId xmlns:r="http://schemas.openxmlformats.org/officeDocument/2006/relationships" id="257" r:id="R6a18706728b14e51"/>
    <p:sldId xmlns:r="http://schemas.openxmlformats.org/officeDocument/2006/relationships" id="258" r:id="R95a375880d5741e9"/>
    <p:sldId xmlns:r="http://schemas.openxmlformats.org/officeDocument/2006/relationships" id="259" r:id="Rc71eb16d2e3e479f"/>
    <p:sldId xmlns:r="http://schemas.openxmlformats.org/officeDocument/2006/relationships" id="260" r:id="Redc0531905734cdc"/>
    <p:sldId xmlns:r="http://schemas.openxmlformats.org/officeDocument/2006/relationships" id="261" r:id="R0e9f990cc08e4201"/>
    <p:sldId xmlns:r="http://schemas.openxmlformats.org/officeDocument/2006/relationships" id="262" r:id="R4ba8efb17a374f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ad2c418054f9a" /><Relationship Type="http://schemas.openxmlformats.org/officeDocument/2006/relationships/slide" Target="/ppt/slides/slide1.xml" Id="R49032a6419854019" /><Relationship Type="http://schemas.openxmlformats.org/officeDocument/2006/relationships/slide" Target="/ppt/slides/slide2.xml" Id="R6a18706728b14e51" /><Relationship Type="http://schemas.openxmlformats.org/officeDocument/2006/relationships/slide" Target="/ppt/slides/slide3.xml" Id="R95a375880d5741e9" /><Relationship Type="http://schemas.openxmlformats.org/officeDocument/2006/relationships/slide" Target="/ppt/slides/slide4.xml" Id="Rc71eb16d2e3e479f" /><Relationship Type="http://schemas.openxmlformats.org/officeDocument/2006/relationships/slide" Target="/ppt/slides/slide5.xml" Id="Redc0531905734cdc" /><Relationship Type="http://schemas.openxmlformats.org/officeDocument/2006/relationships/slide" Target="/ppt/slides/slide6.xml" Id="R0e9f990cc08e4201" /><Relationship Type="http://schemas.openxmlformats.org/officeDocument/2006/relationships/slide" Target="/ppt/slides/slide7.xml" Id="R4ba8efb17a374f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c74e482a0c43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9b08b1a1549f9" /><Relationship Type="http://schemas.openxmlformats.org/officeDocument/2006/relationships/theme" Target="/ppt/slideMasters/theme/theme1.xml" Id="Rf82b1859c8c242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29b08b1a1549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bd1a55b504c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a246e4db543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2ccb86f1f4e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6b113da8a4e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5a7fb6fbd41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5f942dd7549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e03bff7614d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R.A HOLDING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7 212 611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Andersen, Hamangskogen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1338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