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6555bb68a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3abca80ae44db"/>
  </p:sldMasterIdLst>
  <p:sldIdLst>
    <p:sldId xmlns:r="http://schemas.openxmlformats.org/officeDocument/2006/relationships" id="256" r:id="R451af33038314d0a"/>
    <p:sldId xmlns:r="http://schemas.openxmlformats.org/officeDocument/2006/relationships" id="257" r:id="R3a5ab22675d44795"/>
    <p:sldId xmlns:r="http://schemas.openxmlformats.org/officeDocument/2006/relationships" id="258" r:id="Rbcff9b190b6340a3"/>
    <p:sldId xmlns:r="http://schemas.openxmlformats.org/officeDocument/2006/relationships" id="259" r:id="R7c4fe7e09f0b409a"/>
    <p:sldId xmlns:r="http://schemas.openxmlformats.org/officeDocument/2006/relationships" id="260" r:id="Re3267dd7f2564fbe"/>
    <p:sldId xmlns:r="http://schemas.openxmlformats.org/officeDocument/2006/relationships" id="261" r:id="R5e974c9ca45e42ee"/>
    <p:sldId xmlns:r="http://schemas.openxmlformats.org/officeDocument/2006/relationships" id="262" r:id="R987c00c5064243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3abca80ae44db" /><Relationship Type="http://schemas.openxmlformats.org/officeDocument/2006/relationships/slide" Target="/ppt/slides/slide1.xml" Id="R451af33038314d0a" /><Relationship Type="http://schemas.openxmlformats.org/officeDocument/2006/relationships/slide" Target="/ppt/slides/slide2.xml" Id="R3a5ab22675d44795" /><Relationship Type="http://schemas.openxmlformats.org/officeDocument/2006/relationships/slide" Target="/ppt/slides/slide3.xml" Id="Rbcff9b190b6340a3" /><Relationship Type="http://schemas.openxmlformats.org/officeDocument/2006/relationships/slide" Target="/ppt/slides/slide4.xml" Id="R7c4fe7e09f0b409a" /><Relationship Type="http://schemas.openxmlformats.org/officeDocument/2006/relationships/slide" Target="/ppt/slides/slide5.xml" Id="Re3267dd7f2564fbe" /><Relationship Type="http://schemas.openxmlformats.org/officeDocument/2006/relationships/slide" Target="/ppt/slides/slide6.xml" Id="R5e974c9ca45e42ee" /><Relationship Type="http://schemas.openxmlformats.org/officeDocument/2006/relationships/slide" Target="/ppt/slides/slide7.xml" Id="R987c00c5064243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4afd52b554a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698de81ae4336" /><Relationship Type="http://schemas.openxmlformats.org/officeDocument/2006/relationships/theme" Target="/ppt/slideMasters/theme/theme1.xml" Id="R99eac6e0ac40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698de81ae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72cdfe72649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ca16ad62142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d37bd6332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7ac547adf49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af72c409f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33d6cc22a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30938c75e4a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