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850d6d03cd4d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6a1a139f3e4e7b"/>
  </p:sldMasterIdLst>
  <p:sldIdLst>
    <p:sldId xmlns:r="http://schemas.openxmlformats.org/officeDocument/2006/relationships" id="256" r:id="Ra93518edbbdd4604"/>
    <p:sldId xmlns:r="http://schemas.openxmlformats.org/officeDocument/2006/relationships" id="257" r:id="Rb9a17d71daad4a79"/>
    <p:sldId xmlns:r="http://schemas.openxmlformats.org/officeDocument/2006/relationships" id="258" r:id="R8cf5fcf4645a4712"/>
    <p:sldId xmlns:r="http://schemas.openxmlformats.org/officeDocument/2006/relationships" id="259" r:id="Rb4c75d8f49484115"/>
    <p:sldId xmlns:r="http://schemas.openxmlformats.org/officeDocument/2006/relationships" id="260" r:id="R6ab29960e57e4d23"/>
    <p:sldId xmlns:r="http://schemas.openxmlformats.org/officeDocument/2006/relationships" id="261" r:id="R53a084dc92b34372"/>
    <p:sldId xmlns:r="http://schemas.openxmlformats.org/officeDocument/2006/relationships" id="262" r:id="R3786d1a360bc44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6a1a139f3e4e7b" /><Relationship Type="http://schemas.openxmlformats.org/officeDocument/2006/relationships/slide" Target="/ppt/slides/slide1.xml" Id="Ra93518edbbdd4604" /><Relationship Type="http://schemas.openxmlformats.org/officeDocument/2006/relationships/slide" Target="/ppt/slides/slide2.xml" Id="Rb9a17d71daad4a79" /><Relationship Type="http://schemas.openxmlformats.org/officeDocument/2006/relationships/slide" Target="/ppt/slides/slide3.xml" Id="R8cf5fcf4645a4712" /><Relationship Type="http://schemas.openxmlformats.org/officeDocument/2006/relationships/slide" Target="/ppt/slides/slide4.xml" Id="Rb4c75d8f49484115" /><Relationship Type="http://schemas.openxmlformats.org/officeDocument/2006/relationships/slide" Target="/ppt/slides/slide5.xml" Id="R6ab29960e57e4d23" /><Relationship Type="http://schemas.openxmlformats.org/officeDocument/2006/relationships/slide" Target="/ppt/slides/slide6.xml" Id="R53a084dc92b34372" /><Relationship Type="http://schemas.openxmlformats.org/officeDocument/2006/relationships/slide" Target="/ppt/slides/slide7.xml" Id="R3786d1a360bc44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6ad57a7cf247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e2545478240d6" /><Relationship Type="http://schemas.openxmlformats.org/officeDocument/2006/relationships/theme" Target="/ppt/slideMasters/theme/theme1.xml" Id="R6e34ba0ff72144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ce2545478240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40825fc6140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864853bd04c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d99521a5343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ab51946624f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e05d5c6a04e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66b91208248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36069da5747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HAUABAKKEN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HAUABAKKEN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81 104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CECILIE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Cecilie Johansen, Hauabakken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