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25de8ebf404f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7856e2c32f4c08"/>
  </p:sldMasterIdLst>
  <p:sldIdLst>
    <p:sldId xmlns:r="http://schemas.openxmlformats.org/officeDocument/2006/relationships" id="256" r:id="R1e2ba7a57bc948fe"/>
    <p:sldId xmlns:r="http://schemas.openxmlformats.org/officeDocument/2006/relationships" id="257" r:id="R89d76e67b63244df"/>
    <p:sldId xmlns:r="http://schemas.openxmlformats.org/officeDocument/2006/relationships" id="258" r:id="Rc1eca8093fc94200"/>
    <p:sldId xmlns:r="http://schemas.openxmlformats.org/officeDocument/2006/relationships" id="259" r:id="Ra4ea714e2e904bf1"/>
    <p:sldId xmlns:r="http://schemas.openxmlformats.org/officeDocument/2006/relationships" id="260" r:id="R4c698c43d9a546ee"/>
    <p:sldId xmlns:r="http://schemas.openxmlformats.org/officeDocument/2006/relationships" id="261" r:id="Rd5d171b7b86c4f58"/>
    <p:sldId xmlns:r="http://schemas.openxmlformats.org/officeDocument/2006/relationships" id="262" r:id="R80f02281632d4b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7856e2c32f4c08" /><Relationship Type="http://schemas.openxmlformats.org/officeDocument/2006/relationships/slide" Target="/ppt/slides/slide1.xml" Id="R1e2ba7a57bc948fe" /><Relationship Type="http://schemas.openxmlformats.org/officeDocument/2006/relationships/slide" Target="/ppt/slides/slide2.xml" Id="R89d76e67b63244df" /><Relationship Type="http://schemas.openxmlformats.org/officeDocument/2006/relationships/slide" Target="/ppt/slides/slide3.xml" Id="Rc1eca8093fc94200" /><Relationship Type="http://schemas.openxmlformats.org/officeDocument/2006/relationships/slide" Target="/ppt/slides/slide4.xml" Id="Ra4ea714e2e904bf1" /><Relationship Type="http://schemas.openxmlformats.org/officeDocument/2006/relationships/slide" Target="/ppt/slides/slide5.xml" Id="R4c698c43d9a546ee" /><Relationship Type="http://schemas.openxmlformats.org/officeDocument/2006/relationships/slide" Target="/ppt/slides/slide6.xml" Id="Rd5d171b7b86c4f58" /><Relationship Type="http://schemas.openxmlformats.org/officeDocument/2006/relationships/slide" Target="/ppt/slides/slide7.xml" Id="R80f02281632d4b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600f916c5e45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626f410b9d4969" /><Relationship Type="http://schemas.openxmlformats.org/officeDocument/2006/relationships/theme" Target="/ppt/slideMasters/theme/theme1.xml" Id="Rde2a98a1ff0042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626f410b9d49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fadc8140454d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24418e58604d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5a8718762646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bd2233ffbd48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610ad0f19d43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832a692144d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ae412c601641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ABISCO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ABISCO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3 632 896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3 075 499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3 198 632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44 512 872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54 888 259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BABISCO AS  –  49,7 %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CARACO AS  –  13,8 %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VEDFOS AS  –  13,8 %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VINDKAST AS  –  13,8 %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BABISCO AS  –  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Anne Birgitte Fossum, Blokkaveien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925 130 656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