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ac44c3cd0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33ea64624483d"/>
  </p:sldMasterIdLst>
  <p:sldIdLst>
    <p:sldId xmlns:r="http://schemas.openxmlformats.org/officeDocument/2006/relationships" id="256" r:id="Rf45c6107b4814f27"/>
    <p:sldId xmlns:r="http://schemas.openxmlformats.org/officeDocument/2006/relationships" id="257" r:id="R2bb3dbd9fd80430a"/>
    <p:sldId xmlns:r="http://schemas.openxmlformats.org/officeDocument/2006/relationships" id="258" r:id="Rdf546deacf2b41cd"/>
    <p:sldId xmlns:r="http://schemas.openxmlformats.org/officeDocument/2006/relationships" id="259" r:id="Rc67aa8c24b954fc9"/>
    <p:sldId xmlns:r="http://schemas.openxmlformats.org/officeDocument/2006/relationships" id="260" r:id="R49e56efe60b340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33ea64624483d" /><Relationship Type="http://schemas.openxmlformats.org/officeDocument/2006/relationships/slide" Target="/ppt/slides/slide1.xml" Id="Rf45c6107b4814f27" /><Relationship Type="http://schemas.openxmlformats.org/officeDocument/2006/relationships/slide" Target="/ppt/slides/slide2.xml" Id="R2bb3dbd9fd80430a" /><Relationship Type="http://schemas.openxmlformats.org/officeDocument/2006/relationships/slide" Target="/ppt/slides/slide3.xml" Id="Rdf546deacf2b41cd" /><Relationship Type="http://schemas.openxmlformats.org/officeDocument/2006/relationships/slide" Target="/ppt/slides/slide4.xml" Id="Rc67aa8c24b954fc9" /><Relationship Type="http://schemas.openxmlformats.org/officeDocument/2006/relationships/slide" Target="/ppt/slides/slide5.xml" Id="R49e56efe60b340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77f0da16b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af6b7bb2d400e" /><Relationship Type="http://schemas.openxmlformats.org/officeDocument/2006/relationships/theme" Target="/ppt/slideMasters/theme/theme1.xml" Id="Rd68417ab3105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af6b7bb2d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87c52159e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d5b4d75e146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49ac15477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f01001e71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248581917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DYRHOFF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DYRHOFF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DYRHOFF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DYRHOFF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DYRHOFF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DYRHOFF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925 148 733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DYRHOFF DRIFT AS</a:t>
            </a:r>
          </a:p>
        </p:txBody>
      </p:sp>
    </p:spTree>
  </p:cSld>
  <p:clrMapOvr>
    <a:masterClrMapping xmlns:a="http://schemas.openxmlformats.org/drawingml/2006/main"/>
  </p:clrMapOvr>
</p:sld>
</file>