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2846a0cda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04abf13d049ad"/>
  </p:sldMasterIdLst>
  <p:sldIdLst>
    <p:sldId xmlns:r="http://schemas.openxmlformats.org/officeDocument/2006/relationships" id="256" r:id="R52603a0c4f254394"/>
    <p:sldId xmlns:r="http://schemas.openxmlformats.org/officeDocument/2006/relationships" id="257" r:id="Rb278da5477d4421b"/>
    <p:sldId xmlns:r="http://schemas.openxmlformats.org/officeDocument/2006/relationships" id="258" r:id="R7d228eda0d0d46db"/>
    <p:sldId xmlns:r="http://schemas.openxmlformats.org/officeDocument/2006/relationships" id="259" r:id="Ra06643ef3ea34ba6"/>
    <p:sldId xmlns:r="http://schemas.openxmlformats.org/officeDocument/2006/relationships" id="260" r:id="R0c8f298dca6a49e8"/>
    <p:sldId xmlns:r="http://schemas.openxmlformats.org/officeDocument/2006/relationships" id="261" r:id="Rfb4706c891da40d1"/>
    <p:sldId xmlns:r="http://schemas.openxmlformats.org/officeDocument/2006/relationships" id="262" r:id="R5a7c662b5acd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04abf13d049ad" /><Relationship Type="http://schemas.openxmlformats.org/officeDocument/2006/relationships/slide" Target="/ppt/slides/slide1.xml" Id="R52603a0c4f254394" /><Relationship Type="http://schemas.openxmlformats.org/officeDocument/2006/relationships/slide" Target="/ppt/slides/slide2.xml" Id="Rb278da5477d4421b" /><Relationship Type="http://schemas.openxmlformats.org/officeDocument/2006/relationships/slide" Target="/ppt/slides/slide3.xml" Id="R7d228eda0d0d46db" /><Relationship Type="http://schemas.openxmlformats.org/officeDocument/2006/relationships/slide" Target="/ppt/slides/slide4.xml" Id="Ra06643ef3ea34ba6" /><Relationship Type="http://schemas.openxmlformats.org/officeDocument/2006/relationships/slide" Target="/ppt/slides/slide5.xml" Id="R0c8f298dca6a49e8" /><Relationship Type="http://schemas.openxmlformats.org/officeDocument/2006/relationships/slide" Target="/ppt/slides/slide6.xml" Id="Rfb4706c891da40d1" /><Relationship Type="http://schemas.openxmlformats.org/officeDocument/2006/relationships/slide" Target="/ppt/slides/slide7.xml" Id="R5a7c662b5acd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b0ba3501d4a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b6d03b8db4a49" /><Relationship Type="http://schemas.openxmlformats.org/officeDocument/2006/relationships/theme" Target="/ppt/slideMasters/theme/theme1.xml" Id="R723060833f1042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b6d03b8db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3d1bc3820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dea5d118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f60d2338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ce1ccba8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f4ff6331c47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54e70680b4c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d05485b1f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SANDAL OLSEN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SANDAL OLSEN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421 469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ANDERS SANDAL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925 156 469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