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887552bb2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3a0f4544a44c3"/>
  </p:sldMasterIdLst>
  <p:sldIdLst>
    <p:sldId xmlns:r="http://schemas.openxmlformats.org/officeDocument/2006/relationships" id="256" r:id="Rc136cfd94bf44fc7"/>
    <p:sldId xmlns:r="http://schemas.openxmlformats.org/officeDocument/2006/relationships" id="257" r:id="R4a5fc0d83f314731"/>
    <p:sldId xmlns:r="http://schemas.openxmlformats.org/officeDocument/2006/relationships" id="258" r:id="Rec198d5dbafb45c2"/>
    <p:sldId xmlns:r="http://schemas.openxmlformats.org/officeDocument/2006/relationships" id="259" r:id="R0d8eb069977c4754"/>
    <p:sldId xmlns:r="http://schemas.openxmlformats.org/officeDocument/2006/relationships" id="260" r:id="R2c78338fa34c4a3b"/>
    <p:sldId xmlns:r="http://schemas.openxmlformats.org/officeDocument/2006/relationships" id="261" r:id="Raeb5698d10ce4f05"/>
    <p:sldId xmlns:r="http://schemas.openxmlformats.org/officeDocument/2006/relationships" id="262" r:id="R3227876386dd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3a0f4544a44c3" /><Relationship Type="http://schemas.openxmlformats.org/officeDocument/2006/relationships/slide" Target="/ppt/slides/slide1.xml" Id="Rc136cfd94bf44fc7" /><Relationship Type="http://schemas.openxmlformats.org/officeDocument/2006/relationships/slide" Target="/ppt/slides/slide2.xml" Id="R4a5fc0d83f314731" /><Relationship Type="http://schemas.openxmlformats.org/officeDocument/2006/relationships/slide" Target="/ppt/slides/slide3.xml" Id="Rec198d5dbafb45c2" /><Relationship Type="http://schemas.openxmlformats.org/officeDocument/2006/relationships/slide" Target="/ppt/slides/slide4.xml" Id="R0d8eb069977c4754" /><Relationship Type="http://schemas.openxmlformats.org/officeDocument/2006/relationships/slide" Target="/ppt/slides/slide5.xml" Id="R2c78338fa34c4a3b" /><Relationship Type="http://schemas.openxmlformats.org/officeDocument/2006/relationships/slide" Target="/ppt/slides/slide6.xml" Id="Raeb5698d10ce4f05" /><Relationship Type="http://schemas.openxmlformats.org/officeDocument/2006/relationships/slide" Target="/ppt/slides/slide7.xml" Id="R3227876386dd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2c5756224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b398377fa4710" /><Relationship Type="http://schemas.openxmlformats.org/officeDocument/2006/relationships/theme" Target="/ppt/slideMasters/theme/theme1.xml" Id="Rbfd5a0e8095a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b398377fa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3c8800b9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22cdf8e14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240a2a4e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083a1ba1347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68f002e0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e7dcf27d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57d7c6de1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FAXI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FAXI HOLDING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1 382 252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FAKSNES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Faksnes, Morteveien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4083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925 158 747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FAXI HOLDING AS</a:t>
            </a:r>
          </a:p>
        </p:txBody>
      </p:sp>
    </p:spTree>
  </p:cSld>
  <p:clrMapOvr>
    <a:masterClrMapping xmlns:a="http://schemas.openxmlformats.org/drawingml/2006/main"/>
  </p:clrMapOvr>
</p:sld>
</file>