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d568eef34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c83a79f9142fa"/>
  </p:sldMasterIdLst>
  <p:sldIdLst>
    <p:sldId xmlns:r="http://schemas.openxmlformats.org/officeDocument/2006/relationships" id="256" r:id="R1dd8466f2c194577"/>
    <p:sldId xmlns:r="http://schemas.openxmlformats.org/officeDocument/2006/relationships" id="257" r:id="R409976705a6b4695"/>
    <p:sldId xmlns:r="http://schemas.openxmlformats.org/officeDocument/2006/relationships" id="258" r:id="Rf0905980da334550"/>
    <p:sldId xmlns:r="http://schemas.openxmlformats.org/officeDocument/2006/relationships" id="259" r:id="Raec0d85f17334c09"/>
    <p:sldId xmlns:r="http://schemas.openxmlformats.org/officeDocument/2006/relationships" id="260" r:id="Ra3f389ea76c846e1"/>
    <p:sldId xmlns:r="http://schemas.openxmlformats.org/officeDocument/2006/relationships" id="261" r:id="Rde995b1f95784d1a"/>
    <p:sldId xmlns:r="http://schemas.openxmlformats.org/officeDocument/2006/relationships" id="262" r:id="R71a39b0cab57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c83a79f9142fa" /><Relationship Type="http://schemas.openxmlformats.org/officeDocument/2006/relationships/slide" Target="/ppt/slides/slide1.xml" Id="R1dd8466f2c194577" /><Relationship Type="http://schemas.openxmlformats.org/officeDocument/2006/relationships/slide" Target="/ppt/slides/slide2.xml" Id="R409976705a6b4695" /><Relationship Type="http://schemas.openxmlformats.org/officeDocument/2006/relationships/slide" Target="/ppt/slides/slide3.xml" Id="Rf0905980da334550" /><Relationship Type="http://schemas.openxmlformats.org/officeDocument/2006/relationships/slide" Target="/ppt/slides/slide4.xml" Id="Raec0d85f17334c09" /><Relationship Type="http://schemas.openxmlformats.org/officeDocument/2006/relationships/slide" Target="/ppt/slides/slide5.xml" Id="Ra3f389ea76c846e1" /><Relationship Type="http://schemas.openxmlformats.org/officeDocument/2006/relationships/slide" Target="/ppt/slides/slide6.xml" Id="Rde995b1f95784d1a" /><Relationship Type="http://schemas.openxmlformats.org/officeDocument/2006/relationships/slide" Target="/ppt/slides/slide7.xml" Id="R71a39b0cab57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eab29328f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3a821c8684cce" /><Relationship Type="http://schemas.openxmlformats.org/officeDocument/2006/relationships/theme" Target="/ppt/slideMasters/theme/theme1.xml" Id="R7467fecb1424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3a821c868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1e34af6e8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ef81f74e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d10b8a8ab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6e1de3d72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9c58e87f4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056fe7d7347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009dbc9ce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L.RONGVED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L.RONGVED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797 238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LEONARD RONGVED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Leonard Rongved, Kolstien 90B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