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4f44a95ec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b67863992b444d"/>
  </p:sldMasterIdLst>
  <p:sldIdLst>
    <p:sldId xmlns:r="http://schemas.openxmlformats.org/officeDocument/2006/relationships" id="256" r:id="Rdf3128b5bc324e08"/>
    <p:sldId xmlns:r="http://schemas.openxmlformats.org/officeDocument/2006/relationships" id="257" r:id="R8cee4811632b4272"/>
    <p:sldId xmlns:r="http://schemas.openxmlformats.org/officeDocument/2006/relationships" id="258" r:id="R6a2250b515d84ce8"/>
    <p:sldId xmlns:r="http://schemas.openxmlformats.org/officeDocument/2006/relationships" id="259" r:id="R36f70e4738ae43d6"/>
    <p:sldId xmlns:r="http://schemas.openxmlformats.org/officeDocument/2006/relationships" id="260" r:id="R100881e7f28b457c"/>
    <p:sldId xmlns:r="http://schemas.openxmlformats.org/officeDocument/2006/relationships" id="261" r:id="R3eaa8fb62709445f"/>
    <p:sldId xmlns:r="http://schemas.openxmlformats.org/officeDocument/2006/relationships" id="262" r:id="Rafeeef41970841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67863992b444d" /><Relationship Type="http://schemas.openxmlformats.org/officeDocument/2006/relationships/slide" Target="/ppt/slides/slide1.xml" Id="Rdf3128b5bc324e08" /><Relationship Type="http://schemas.openxmlformats.org/officeDocument/2006/relationships/slide" Target="/ppt/slides/slide2.xml" Id="R8cee4811632b4272" /><Relationship Type="http://schemas.openxmlformats.org/officeDocument/2006/relationships/slide" Target="/ppt/slides/slide3.xml" Id="R6a2250b515d84ce8" /><Relationship Type="http://schemas.openxmlformats.org/officeDocument/2006/relationships/slide" Target="/ppt/slides/slide4.xml" Id="R36f70e4738ae43d6" /><Relationship Type="http://schemas.openxmlformats.org/officeDocument/2006/relationships/slide" Target="/ppt/slides/slide5.xml" Id="R100881e7f28b457c" /><Relationship Type="http://schemas.openxmlformats.org/officeDocument/2006/relationships/slide" Target="/ppt/slides/slide6.xml" Id="R3eaa8fb62709445f" /><Relationship Type="http://schemas.openxmlformats.org/officeDocument/2006/relationships/slide" Target="/ppt/slides/slide7.xml" Id="Rafeeef41970841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56d81678949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581eac32345ab" /><Relationship Type="http://schemas.openxmlformats.org/officeDocument/2006/relationships/theme" Target="/ppt/slideMasters/theme/theme1.xml" Id="R76351287b341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581eac323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52c196e62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64dc2eb28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47b59610841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451d836394e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69056403545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b4b81177548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0294a3d5948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