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b33c3e91d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3a235e07c40b5"/>
  </p:sldMasterIdLst>
  <p:sldIdLst>
    <p:sldId xmlns:r="http://schemas.openxmlformats.org/officeDocument/2006/relationships" id="256" r:id="Rdbd4f8f6025a42c6"/>
    <p:sldId xmlns:r="http://schemas.openxmlformats.org/officeDocument/2006/relationships" id="257" r:id="R759d60d7b3a44871"/>
    <p:sldId xmlns:r="http://schemas.openxmlformats.org/officeDocument/2006/relationships" id="258" r:id="R74c9c76ffb264b69"/>
    <p:sldId xmlns:r="http://schemas.openxmlformats.org/officeDocument/2006/relationships" id="259" r:id="R7bca60525f8647fa"/>
    <p:sldId xmlns:r="http://schemas.openxmlformats.org/officeDocument/2006/relationships" id="260" r:id="R91d2e30cd27443bb"/>
    <p:sldId xmlns:r="http://schemas.openxmlformats.org/officeDocument/2006/relationships" id="261" r:id="Rd21b6f856ccd4844"/>
    <p:sldId xmlns:r="http://schemas.openxmlformats.org/officeDocument/2006/relationships" id="262" r:id="R49237f29b69543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3a235e07c40b5" /><Relationship Type="http://schemas.openxmlformats.org/officeDocument/2006/relationships/slide" Target="/ppt/slides/slide1.xml" Id="Rdbd4f8f6025a42c6" /><Relationship Type="http://schemas.openxmlformats.org/officeDocument/2006/relationships/slide" Target="/ppt/slides/slide2.xml" Id="R759d60d7b3a44871" /><Relationship Type="http://schemas.openxmlformats.org/officeDocument/2006/relationships/slide" Target="/ppt/slides/slide3.xml" Id="R74c9c76ffb264b69" /><Relationship Type="http://schemas.openxmlformats.org/officeDocument/2006/relationships/slide" Target="/ppt/slides/slide4.xml" Id="R7bca60525f8647fa" /><Relationship Type="http://schemas.openxmlformats.org/officeDocument/2006/relationships/slide" Target="/ppt/slides/slide5.xml" Id="R91d2e30cd27443bb" /><Relationship Type="http://schemas.openxmlformats.org/officeDocument/2006/relationships/slide" Target="/ppt/slides/slide6.xml" Id="Rd21b6f856ccd4844" /><Relationship Type="http://schemas.openxmlformats.org/officeDocument/2006/relationships/slide" Target="/ppt/slides/slide7.xml" Id="R49237f29b69543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cdc5ab74c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2b4ddc9294b6c" /><Relationship Type="http://schemas.openxmlformats.org/officeDocument/2006/relationships/theme" Target="/ppt/slideMasters/theme/theme1.xml" Id="R217f63b19cb0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2b4ddc929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d10f364aa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85c845a62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2eba3a65d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aead18487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89e749fa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ff31908cd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829e09e4d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BREIVIKA REGNSKAP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REGNSKAP OG RÅDGIVNING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1 453 208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332 392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620 708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SOMMERVOLD JANNE GRETE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Lerstadvegen 508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REGNSKAP OG RÅDGIVNING AS</a:t>
            </a:r>
          </a:p>
        </p:txBody>
      </p:sp>
    </p:spTree>
  </p:cSld>
  <p:clrMapOvr>
    <a:masterClrMapping xmlns:a="http://schemas.openxmlformats.org/drawingml/2006/main"/>
  </p:clrMapOvr>
</p:sld>
</file>