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473a73d63a2b4beb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15a7ee4c60df4f94"/>
  </p:sldMasterIdLst>
  <p:sldIdLst>
    <p:sldId xmlns:r="http://schemas.openxmlformats.org/officeDocument/2006/relationships" id="256" r:id="R51d38839c5bd4b31"/>
    <p:sldId xmlns:r="http://schemas.openxmlformats.org/officeDocument/2006/relationships" id="257" r:id="R3d7b967da19d4bfb"/>
    <p:sldId xmlns:r="http://schemas.openxmlformats.org/officeDocument/2006/relationships" id="258" r:id="R97f2dd2dea91404e"/>
    <p:sldId xmlns:r="http://schemas.openxmlformats.org/officeDocument/2006/relationships" id="259" r:id="R1e4f1a75a81c4fcc"/>
    <p:sldId xmlns:r="http://schemas.openxmlformats.org/officeDocument/2006/relationships" id="260" r:id="Rcd955fb68830401c"/>
    <p:sldId xmlns:r="http://schemas.openxmlformats.org/officeDocument/2006/relationships" id="261" r:id="R3bff41b670404208"/>
    <p:sldId xmlns:r="http://schemas.openxmlformats.org/officeDocument/2006/relationships" id="262" r:id="R7c58646c345f49af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15a7ee4c60df4f94" /><Relationship Type="http://schemas.openxmlformats.org/officeDocument/2006/relationships/slide" Target="/ppt/slides/slide1.xml" Id="R51d38839c5bd4b31" /><Relationship Type="http://schemas.openxmlformats.org/officeDocument/2006/relationships/slide" Target="/ppt/slides/slide2.xml" Id="R3d7b967da19d4bfb" /><Relationship Type="http://schemas.openxmlformats.org/officeDocument/2006/relationships/slide" Target="/ppt/slides/slide3.xml" Id="R97f2dd2dea91404e" /><Relationship Type="http://schemas.openxmlformats.org/officeDocument/2006/relationships/slide" Target="/ppt/slides/slide4.xml" Id="R1e4f1a75a81c4fcc" /><Relationship Type="http://schemas.openxmlformats.org/officeDocument/2006/relationships/slide" Target="/ppt/slides/slide5.xml" Id="Rcd955fb68830401c" /><Relationship Type="http://schemas.openxmlformats.org/officeDocument/2006/relationships/slide" Target="/ppt/slides/slide6.xml" Id="R3bff41b670404208" /><Relationship Type="http://schemas.openxmlformats.org/officeDocument/2006/relationships/slide" Target="/ppt/slides/slide7.xml" Id="R7c58646c345f49af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32ba6d9637914e50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5e73feb2994434" /><Relationship Type="http://schemas.openxmlformats.org/officeDocument/2006/relationships/theme" Target="/ppt/slideMasters/theme/theme1.xml" Id="R663ececbdc304370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265e73feb2994434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80153e04a6cf4f42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6a816dd4c044985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de2b893afd04b2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346effdeebc94fa5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20762f989a0434d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5a5e6b5e7b54524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b119fd0033a4821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UNDERVISNINGSMATERIELL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UNDERVISNINGSMATERIELL AS ble etablert [år] og holder til i Åmot.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634 587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70 329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9 625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INSPIRICA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Lilleåsgata 4B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3340 Åmot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22 70 00 10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post@undervisningsmateriell.no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925 193 313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UNDERVISNINGSMATERIELL AS</a:t>
            </a:r>
          </a:p>
        </p:txBody>
      </p:sp>
    </p:spTree>
  </p:cSld>
  <p:clrMapOvr>
    <a:masterClrMapping xmlns:a="http://schemas.openxmlformats.org/drawingml/2006/main"/>
  </p:clrMapOvr>
</p:sld>
</file>