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3c098e37254a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cd8944983d4e53"/>
  </p:sldMasterIdLst>
  <p:sldIdLst>
    <p:sldId xmlns:r="http://schemas.openxmlformats.org/officeDocument/2006/relationships" id="256" r:id="Rdc881009d9724066"/>
    <p:sldId xmlns:r="http://schemas.openxmlformats.org/officeDocument/2006/relationships" id="257" r:id="R32e2cf65b7fe4eb9"/>
    <p:sldId xmlns:r="http://schemas.openxmlformats.org/officeDocument/2006/relationships" id="258" r:id="R5e55cb1e8cb240ea"/>
    <p:sldId xmlns:r="http://schemas.openxmlformats.org/officeDocument/2006/relationships" id="259" r:id="Rc47793c18e284b94"/>
    <p:sldId xmlns:r="http://schemas.openxmlformats.org/officeDocument/2006/relationships" id="260" r:id="R0ae43419665e4322"/>
    <p:sldId xmlns:r="http://schemas.openxmlformats.org/officeDocument/2006/relationships" id="261" r:id="Rb5323ba2e95d41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d8944983d4e53" /><Relationship Type="http://schemas.openxmlformats.org/officeDocument/2006/relationships/slide" Target="/ppt/slides/slide1.xml" Id="Rdc881009d9724066" /><Relationship Type="http://schemas.openxmlformats.org/officeDocument/2006/relationships/slide" Target="/ppt/slides/slide2.xml" Id="R32e2cf65b7fe4eb9" /><Relationship Type="http://schemas.openxmlformats.org/officeDocument/2006/relationships/slide" Target="/ppt/slides/slide3.xml" Id="R5e55cb1e8cb240ea" /><Relationship Type="http://schemas.openxmlformats.org/officeDocument/2006/relationships/slide" Target="/ppt/slides/slide4.xml" Id="Rc47793c18e284b94" /><Relationship Type="http://schemas.openxmlformats.org/officeDocument/2006/relationships/slide" Target="/ppt/slides/slide5.xml" Id="R0ae43419665e4322" /><Relationship Type="http://schemas.openxmlformats.org/officeDocument/2006/relationships/slide" Target="/ppt/slides/slide6.xml" Id="Rb5323ba2e95d41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cb2187059042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00a8b9d1f4a57" /><Relationship Type="http://schemas.openxmlformats.org/officeDocument/2006/relationships/theme" Target="/ppt/slideMasters/theme/theme1.xml" Id="Rb47f4438cd3d4a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a00a8b9d1f4a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720c54ef843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79457c6ed47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cffb6b61346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2ad5bcded4a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8828b0bf147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fe7cf98e04a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HØNEBERGET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HØNEBERGET INVEST AS ble etablert [år] og holder til i Husøysund.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650 353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2 714 240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HØNEBERGET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Husøytoppen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3132 Husøysund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925 201 057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HØNEBERGET INVEST AS</a:t>
            </a:r>
          </a:p>
        </p:txBody>
      </p:sp>
    </p:spTree>
  </p:cSld>
  <p:clrMapOvr>
    <a:masterClrMapping xmlns:a="http://schemas.openxmlformats.org/drawingml/2006/main"/>
  </p:clrMapOvr>
</p:sld>
</file>