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f13bf376584c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b10ae789754ccb"/>
  </p:sldMasterIdLst>
  <p:sldIdLst>
    <p:sldId xmlns:r="http://schemas.openxmlformats.org/officeDocument/2006/relationships" id="256" r:id="Rdc9e1e92a76c40be"/>
    <p:sldId xmlns:r="http://schemas.openxmlformats.org/officeDocument/2006/relationships" id="257" r:id="R683a3018cebb4fb9"/>
    <p:sldId xmlns:r="http://schemas.openxmlformats.org/officeDocument/2006/relationships" id="258" r:id="Rdb38581714a84657"/>
    <p:sldId xmlns:r="http://schemas.openxmlformats.org/officeDocument/2006/relationships" id="259" r:id="Red83106fa79e4691"/>
    <p:sldId xmlns:r="http://schemas.openxmlformats.org/officeDocument/2006/relationships" id="260" r:id="R94a65ebc6b1f4774"/>
    <p:sldId xmlns:r="http://schemas.openxmlformats.org/officeDocument/2006/relationships" id="261" r:id="R67ec126d17bc4afe"/>
    <p:sldId xmlns:r="http://schemas.openxmlformats.org/officeDocument/2006/relationships" id="262" r:id="R49a3c64ddda44a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b10ae789754ccb" /><Relationship Type="http://schemas.openxmlformats.org/officeDocument/2006/relationships/slide" Target="/ppt/slides/slide1.xml" Id="Rdc9e1e92a76c40be" /><Relationship Type="http://schemas.openxmlformats.org/officeDocument/2006/relationships/slide" Target="/ppt/slides/slide2.xml" Id="R683a3018cebb4fb9" /><Relationship Type="http://schemas.openxmlformats.org/officeDocument/2006/relationships/slide" Target="/ppt/slides/slide3.xml" Id="Rdb38581714a84657" /><Relationship Type="http://schemas.openxmlformats.org/officeDocument/2006/relationships/slide" Target="/ppt/slides/slide4.xml" Id="Red83106fa79e4691" /><Relationship Type="http://schemas.openxmlformats.org/officeDocument/2006/relationships/slide" Target="/ppt/slides/slide5.xml" Id="R94a65ebc6b1f4774" /><Relationship Type="http://schemas.openxmlformats.org/officeDocument/2006/relationships/slide" Target="/ppt/slides/slide6.xml" Id="R67ec126d17bc4afe" /><Relationship Type="http://schemas.openxmlformats.org/officeDocument/2006/relationships/slide" Target="/ppt/slides/slide7.xml" Id="R49a3c64ddda44a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f7896eb90944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82a9fefbe4e1e" /><Relationship Type="http://schemas.openxmlformats.org/officeDocument/2006/relationships/theme" Target="/ppt/slideMasters/theme/theme1.xml" Id="Rb8db099e72b947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582a9fefbe4e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40ccf6f3e45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20e5add764f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31cfe925e41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f858fbcd14f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d408ed1cf43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332584b5643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0e71fc1884b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SJØMAT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SJØMAT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−1 656 742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76 480 595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592 075 716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736 997 953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GRØNDAHL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