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1f4970098d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b60805b4e04705"/>
  </p:sldMasterIdLst>
  <p:sldIdLst>
    <p:sldId xmlns:r="http://schemas.openxmlformats.org/officeDocument/2006/relationships" id="256" r:id="Ra74a263a46304b9f"/>
    <p:sldId xmlns:r="http://schemas.openxmlformats.org/officeDocument/2006/relationships" id="257" r:id="R50f24167a0df45e9"/>
    <p:sldId xmlns:r="http://schemas.openxmlformats.org/officeDocument/2006/relationships" id="258" r:id="Ra3cda74deb954422"/>
    <p:sldId xmlns:r="http://schemas.openxmlformats.org/officeDocument/2006/relationships" id="259" r:id="R822d0c77b4ba4aed"/>
    <p:sldId xmlns:r="http://schemas.openxmlformats.org/officeDocument/2006/relationships" id="260" r:id="R4764bd0c48bc49ac"/>
    <p:sldId xmlns:r="http://schemas.openxmlformats.org/officeDocument/2006/relationships" id="261" r:id="R9ad002f7190d486d"/>
    <p:sldId xmlns:r="http://schemas.openxmlformats.org/officeDocument/2006/relationships" id="262" r:id="Rf3838a0b7e214a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60805b4e04705" /><Relationship Type="http://schemas.openxmlformats.org/officeDocument/2006/relationships/slide" Target="/ppt/slides/slide1.xml" Id="Ra74a263a46304b9f" /><Relationship Type="http://schemas.openxmlformats.org/officeDocument/2006/relationships/slide" Target="/ppt/slides/slide2.xml" Id="R50f24167a0df45e9" /><Relationship Type="http://schemas.openxmlformats.org/officeDocument/2006/relationships/slide" Target="/ppt/slides/slide3.xml" Id="Ra3cda74deb954422" /><Relationship Type="http://schemas.openxmlformats.org/officeDocument/2006/relationships/slide" Target="/ppt/slides/slide4.xml" Id="R822d0c77b4ba4aed" /><Relationship Type="http://schemas.openxmlformats.org/officeDocument/2006/relationships/slide" Target="/ppt/slides/slide5.xml" Id="R4764bd0c48bc49ac" /><Relationship Type="http://schemas.openxmlformats.org/officeDocument/2006/relationships/slide" Target="/ppt/slides/slide6.xml" Id="R9ad002f7190d486d" /><Relationship Type="http://schemas.openxmlformats.org/officeDocument/2006/relationships/slide" Target="/ppt/slides/slide7.xml" Id="Rf3838a0b7e214a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8f80bd8db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13c6601b1414e" /><Relationship Type="http://schemas.openxmlformats.org/officeDocument/2006/relationships/theme" Target="/ppt/slideMasters/theme/theme1.xml" Id="Refd658dc1c75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13c6601b141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f87a983114a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02a8108ac4a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aaf202635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ad3f2a3545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5ec4bec5c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8d601037f43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f6873ef89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HETTO HOLDING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350 509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GEIR INGOLF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Koløyvegen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HETTO HOLDING AS</a:t>
            </a:r>
          </a:p>
        </p:txBody>
      </p:sp>
    </p:spTree>
  </p:cSld>
  <p:clrMapOvr>
    <a:masterClrMapping xmlns:a="http://schemas.openxmlformats.org/drawingml/2006/main"/>
  </p:clrMapOvr>
</p:sld>
</file>