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c8f8a653f44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f25ed276a404c"/>
  </p:sldMasterIdLst>
  <p:sldIdLst>
    <p:sldId xmlns:r="http://schemas.openxmlformats.org/officeDocument/2006/relationships" id="256" r:id="R419b8ae7b7704a37"/>
    <p:sldId xmlns:r="http://schemas.openxmlformats.org/officeDocument/2006/relationships" id="257" r:id="R64e1c13cf5be4cb0"/>
    <p:sldId xmlns:r="http://schemas.openxmlformats.org/officeDocument/2006/relationships" id="258" r:id="R7c65798504e647bb"/>
    <p:sldId xmlns:r="http://schemas.openxmlformats.org/officeDocument/2006/relationships" id="259" r:id="Rd9ef17691fa54cb7"/>
    <p:sldId xmlns:r="http://schemas.openxmlformats.org/officeDocument/2006/relationships" id="260" r:id="Rabddb085c8d64c30"/>
    <p:sldId xmlns:r="http://schemas.openxmlformats.org/officeDocument/2006/relationships" id="261" r:id="Rf82061bd921543d2"/>
    <p:sldId xmlns:r="http://schemas.openxmlformats.org/officeDocument/2006/relationships" id="262" r:id="R11592eaefd5f4b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f25ed276a404c" /><Relationship Type="http://schemas.openxmlformats.org/officeDocument/2006/relationships/slide" Target="/ppt/slides/slide1.xml" Id="R419b8ae7b7704a37" /><Relationship Type="http://schemas.openxmlformats.org/officeDocument/2006/relationships/slide" Target="/ppt/slides/slide2.xml" Id="R64e1c13cf5be4cb0" /><Relationship Type="http://schemas.openxmlformats.org/officeDocument/2006/relationships/slide" Target="/ppt/slides/slide3.xml" Id="R7c65798504e647bb" /><Relationship Type="http://schemas.openxmlformats.org/officeDocument/2006/relationships/slide" Target="/ppt/slides/slide4.xml" Id="Rd9ef17691fa54cb7" /><Relationship Type="http://schemas.openxmlformats.org/officeDocument/2006/relationships/slide" Target="/ppt/slides/slide5.xml" Id="Rabddb085c8d64c30" /><Relationship Type="http://schemas.openxmlformats.org/officeDocument/2006/relationships/slide" Target="/ppt/slides/slide6.xml" Id="Rf82061bd921543d2" /><Relationship Type="http://schemas.openxmlformats.org/officeDocument/2006/relationships/slide" Target="/ppt/slides/slide7.xml" Id="R11592eaefd5f4b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1c28f9e21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148e445aa49ae" /><Relationship Type="http://schemas.openxmlformats.org/officeDocument/2006/relationships/theme" Target="/ppt/slideMasters/theme/theme1.xml" Id="R1837b3886c5d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0148e445aa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5888744e94d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632b918b747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c968ea38f42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e8cf73937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45df7cfd948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049f6817f44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41b13e24f4b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HOLDING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6 051 067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13 185 750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156 193 646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INVEST SØGNE AS  –  66,6 %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HOLDING AS  –  33,4 %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Lone lier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4642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925 239 305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HOLDING AS</a:t>
            </a:r>
          </a:p>
        </p:txBody>
      </p:sp>
    </p:spTree>
  </p:cSld>
  <p:clrMapOvr>
    <a:masterClrMapping xmlns:a="http://schemas.openxmlformats.org/drawingml/2006/main"/>
  </p:clrMapOvr>
</p:sld>
</file>