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ae700a000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213e84384d451a"/>
  </p:sldMasterIdLst>
  <p:sldIdLst>
    <p:sldId xmlns:r="http://schemas.openxmlformats.org/officeDocument/2006/relationships" id="256" r:id="Rcc4b8bfa3f804ace"/>
    <p:sldId xmlns:r="http://schemas.openxmlformats.org/officeDocument/2006/relationships" id="257" r:id="R2d468a5c6375427e"/>
    <p:sldId xmlns:r="http://schemas.openxmlformats.org/officeDocument/2006/relationships" id="258" r:id="R442a4683751d42c5"/>
    <p:sldId xmlns:r="http://schemas.openxmlformats.org/officeDocument/2006/relationships" id="259" r:id="R0c65685e5c3a444e"/>
    <p:sldId xmlns:r="http://schemas.openxmlformats.org/officeDocument/2006/relationships" id="260" r:id="Rf51b924778a84ddb"/>
    <p:sldId xmlns:r="http://schemas.openxmlformats.org/officeDocument/2006/relationships" id="261" r:id="R0615733848b44efc"/>
    <p:sldId xmlns:r="http://schemas.openxmlformats.org/officeDocument/2006/relationships" id="262" r:id="R281f24e031be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13e84384d451a" /><Relationship Type="http://schemas.openxmlformats.org/officeDocument/2006/relationships/slide" Target="/ppt/slides/slide1.xml" Id="Rcc4b8bfa3f804ace" /><Relationship Type="http://schemas.openxmlformats.org/officeDocument/2006/relationships/slide" Target="/ppt/slides/slide2.xml" Id="R2d468a5c6375427e" /><Relationship Type="http://schemas.openxmlformats.org/officeDocument/2006/relationships/slide" Target="/ppt/slides/slide3.xml" Id="R442a4683751d42c5" /><Relationship Type="http://schemas.openxmlformats.org/officeDocument/2006/relationships/slide" Target="/ppt/slides/slide4.xml" Id="R0c65685e5c3a444e" /><Relationship Type="http://schemas.openxmlformats.org/officeDocument/2006/relationships/slide" Target="/ppt/slides/slide5.xml" Id="Rf51b924778a84ddb" /><Relationship Type="http://schemas.openxmlformats.org/officeDocument/2006/relationships/slide" Target="/ppt/slides/slide6.xml" Id="R0615733848b44efc" /><Relationship Type="http://schemas.openxmlformats.org/officeDocument/2006/relationships/slide" Target="/ppt/slides/slide7.xml" Id="R281f24e031be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04d3e55f645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7c84fafba4438" /><Relationship Type="http://schemas.openxmlformats.org/officeDocument/2006/relationships/theme" Target="/ppt/slideMasters/theme/theme1.xml" Id="R8ff3dc53fa7042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c7c84fafba44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77973fe5840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6d26d61f34b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07261f2bd48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1172290c542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adf8b763242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8966f1b864a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d87ba2a1247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705 896 000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309 240 000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1 330 179 000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SR-BANK ASA  –  35,8 %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SØRØST-NORGE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ØSTLANDET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LANDSORGANISASJONEN I NORGE  –  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925 239 690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FORVALTNING AS</a:t>
            </a:r>
          </a:p>
        </p:txBody>
      </p:sp>
    </p:spTree>
  </p:cSld>
  <p:clrMapOvr>
    <a:masterClrMapping xmlns:a="http://schemas.openxmlformats.org/drawingml/2006/main"/>
  </p:clrMapOvr>
</p:sld>
</file>