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1c4698db7342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81925ecaad47b3"/>
  </p:sldMasterIdLst>
  <p:sldIdLst>
    <p:sldId xmlns:r="http://schemas.openxmlformats.org/officeDocument/2006/relationships" id="256" r:id="Re5b10f82b356459c"/>
    <p:sldId xmlns:r="http://schemas.openxmlformats.org/officeDocument/2006/relationships" id="257" r:id="R26c9766d5885449e"/>
    <p:sldId xmlns:r="http://schemas.openxmlformats.org/officeDocument/2006/relationships" id="258" r:id="Refccccd3e2e0441c"/>
    <p:sldId xmlns:r="http://schemas.openxmlformats.org/officeDocument/2006/relationships" id="259" r:id="R105e5b21837641c8"/>
    <p:sldId xmlns:r="http://schemas.openxmlformats.org/officeDocument/2006/relationships" id="260" r:id="R9718f87e2c8c4bba"/>
    <p:sldId xmlns:r="http://schemas.openxmlformats.org/officeDocument/2006/relationships" id="261" r:id="R108e09b7e2484d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1925ecaad47b3" /><Relationship Type="http://schemas.openxmlformats.org/officeDocument/2006/relationships/slide" Target="/ppt/slides/slide1.xml" Id="Re5b10f82b356459c" /><Relationship Type="http://schemas.openxmlformats.org/officeDocument/2006/relationships/slide" Target="/ppt/slides/slide2.xml" Id="R26c9766d5885449e" /><Relationship Type="http://schemas.openxmlformats.org/officeDocument/2006/relationships/slide" Target="/ppt/slides/slide3.xml" Id="Refccccd3e2e0441c" /><Relationship Type="http://schemas.openxmlformats.org/officeDocument/2006/relationships/slide" Target="/ppt/slides/slide4.xml" Id="R105e5b21837641c8" /><Relationship Type="http://schemas.openxmlformats.org/officeDocument/2006/relationships/slide" Target="/ppt/slides/slide5.xml" Id="R9718f87e2c8c4bba" /><Relationship Type="http://schemas.openxmlformats.org/officeDocument/2006/relationships/slide" Target="/ppt/slides/slide6.xml" Id="R108e09b7e2484d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a50ff85f8341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f2f08702d460b" /><Relationship Type="http://schemas.openxmlformats.org/officeDocument/2006/relationships/theme" Target="/ppt/slideMasters/theme/theme1.xml" Id="R4cf737d1ee1040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2f2f08702d46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e8a7a37d742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f3549afe346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341fa5ca145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68adb269b48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2292ab5aa46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689e3e9d24b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FURNES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FURNES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925 242 845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FURNES INVEST AS</a:t>
            </a:r>
          </a:p>
        </p:txBody>
      </p:sp>
    </p:spTree>
  </p:cSld>
  <p:clrMapOvr>
    <a:masterClrMapping xmlns:a="http://schemas.openxmlformats.org/drawingml/2006/main"/>
  </p:clrMapOvr>
</p:sld>
</file>