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c67a3694c842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3aa9dd4d8d498d"/>
  </p:sldMasterIdLst>
  <p:sldIdLst>
    <p:sldId xmlns:r="http://schemas.openxmlformats.org/officeDocument/2006/relationships" id="256" r:id="Rcf5d266bc7e04012"/>
    <p:sldId xmlns:r="http://schemas.openxmlformats.org/officeDocument/2006/relationships" id="257" r:id="R6abe7de2a7904b7f"/>
    <p:sldId xmlns:r="http://schemas.openxmlformats.org/officeDocument/2006/relationships" id="258" r:id="R4c77da6f9d8145e9"/>
    <p:sldId xmlns:r="http://schemas.openxmlformats.org/officeDocument/2006/relationships" id="259" r:id="R8458828eec374062"/>
    <p:sldId xmlns:r="http://schemas.openxmlformats.org/officeDocument/2006/relationships" id="260" r:id="Recfe60ffe6514c14"/>
    <p:sldId xmlns:r="http://schemas.openxmlformats.org/officeDocument/2006/relationships" id="261" r:id="Raf02da0fc5164ac2"/>
    <p:sldId xmlns:r="http://schemas.openxmlformats.org/officeDocument/2006/relationships" id="262" r:id="Ra75a0758e5654e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3aa9dd4d8d498d" /><Relationship Type="http://schemas.openxmlformats.org/officeDocument/2006/relationships/slide" Target="/ppt/slides/slide1.xml" Id="Rcf5d266bc7e04012" /><Relationship Type="http://schemas.openxmlformats.org/officeDocument/2006/relationships/slide" Target="/ppt/slides/slide2.xml" Id="R6abe7de2a7904b7f" /><Relationship Type="http://schemas.openxmlformats.org/officeDocument/2006/relationships/slide" Target="/ppt/slides/slide3.xml" Id="R4c77da6f9d8145e9" /><Relationship Type="http://schemas.openxmlformats.org/officeDocument/2006/relationships/slide" Target="/ppt/slides/slide4.xml" Id="R8458828eec374062" /><Relationship Type="http://schemas.openxmlformats.org/officeDocument/2006/relationships/slide" Target="/ppt/slides/slide5.xml" Id="Recfe60ffe6514c14" /><Relationship Type="http://schemas.openxmlformats.org/officeDocument/2006/relationships/slide" Target="/ppt/slides/slide6.xml" Id="Raf02da0fc5164ac2" /><Relationship Type="http://schemas.openxmlformats.org/officeDocument/2006/relationships/slide" Target="/ppt/slides/slide7.xml" Id="Ra75a0758e5654e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e77b0895a04d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ae66f39b14a2a" /><Relationship Type="http://schemas.openxmlformats.org/officeDocument/2006/relationships/theme" Target="/ppt/slideMasters/theme/theme1.xml" Id="Rf414de9ed44f46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3ae66f39b14a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f716c46b342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29364afa74b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0d4a3cfdd4b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8beb19bb94a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3fea0b24442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04579fe2346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55f9c9e5c4d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ØRSTA BILSENTER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ØRSTA BILSENTER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2 075 449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286 465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228 703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1 020 788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1 434 398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HJELLEN / AARSNES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925 250 694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BILSENTER AS</a:t>
            </a:r>
          </a:p>
        </p:txBody>
      </p:sp>
    </p:spTree>
  </p:cSld>
  <p:clrMapOvr>
    <a:masterClrMapping xmlns:a="http://schemas.openxmlformats.org/drawingml/2006/main"/>
  </p:clrMapOvr>
</p:sld>
</file>