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a35be4fb031443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3bcbdc179f74d7c"/>
  </p:sldMasterIdLst>
  <p:sldIdLst>
    <p:sldId xmlns:r="http://schemas.openxmlformats.org/officeDocument/2006/relationships" id="256" r:id="Ra4335cd5c0b74cbe"/>
    <p:sldId xmlns:r="http://schemas.openxmlformats.org/officeDocument/2006/relationships" id="257" r:id="R5f7e3ed0b6e34ac4"/>
    <p:sldId xmlns:r="http://schemas.openxmlformats.org/officeDocument/2006/relationships" id="258" r:id="R19a6cf6151f74432"/>
    <p:sldId xmlns:r="http://schemas.openxmlformats.org/officeDocument/2006/relationships" id="259" r:id="R79af6791c7af45c9"/>
    <p:sldId xmlns:r="http://schemas.openxmlformats.org/officeDocument/2006/relationships" id="260" r:id="R1071ff2eb8b443f5"/>
    <p:sldId xmlns:r="http://schemas.openxmlformats.org/officeDocument/2006/relationships" id="261" r:id="Re5560672c0ab4e28"/>
    <p:sldId xmlns:r="http://schemas.openxmlformats.org/officeDocument/2006/relationships" id="262" r:id="R91374ac85339448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3bcbdc179f74d7c" /><Relationship Type="http://schemas.openxmlformats.org/officeDocument/2006/relationships/slide" Target="/ppt/slides/slide1.xml" Id="Ra4335cd5c0b74cbe" /><Relationship Type="http://schemas.openxmlformats.org/officeDocument/2006/relationships/slide" Target="/ppt/slides/slide2.xml" Id="R5f7e3ed0b6e34ac4" /><Relationship Type="http://schemas.openxmlformats.org/officeDocument/2006/relationships/slide" Target="/ppt/slides/slide3.xml" Id="R19a6cf6151f74432" /><Relationship Type="http://schemas.openxmlformats.org/officeDocument/2006/relationships/slide" Target="/ppt/slides/slide4.xml" Id="R79af6791c7af45c9" /><Relationship Type="http://schemas.openxmlformats.org/officeDocument/2006/relationships/slide" Target="/ppt/slides/slide5.xml" Id="R1071ff2eb8b443f5" /><Relationship Type="http://schemas.openxmlformats.org/officeDocument/2006/relationships/slide" Target="/ppt/slides/slide6.xml" Id="Re5560672c0ab4e28" /><Relationship Type="http://schemas.openxmlformats.org/officeDocument/2006/relationships/slide" Target="/ppt/slides/slide7.xml" Id="R91374ac85339448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4ae87b3079d434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022f5bc1dc4410" /><Relationship Type="http://schemas.openxmlformats.org/officeDocument/2006/relationships/theme" Target="/ppt/slideMasters/theme/theme1.xml" Id="Re3009f88315a476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c022f5bc1dc441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6cb4ae22b94a0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9302b2cfbf487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cd909c13e84dc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358a3015a1472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1fd0bed333413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f7efbf5743444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1d4623495c465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R.K.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R.K.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R.K. HOLDING AS ble etablert [år] og holder til i Drammen.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R.K.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R.K.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R.K.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−17 659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−17 656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5 203 622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5 283 622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R.K.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KØMURCU RAMAZAN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R.K.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Verven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3041 Drammen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925 255 688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R.K. HOLDING AS</a:t>
            </a:r>
          </a:p>
        </p:txBody>
      </p:sp>
    </p:spTree>
  </p:cSld>
  <p:clrMapOvr>
    <a:masterClrMapping xmlns:a="http://schemas.openxmlformats.org/drawingml/2006/main"/>
  </p:clrMapOvr>
</p:sld>
</file>