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2d543ea82b4f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52b433501d498d"/>
  </p:sldMasterIdLst>
  <p:sldIdLst>
    <p:sldId xmlns:r="http://schemas.openxmlformats.org/officeDocument/2006/relationships" id="256" r:id="Rf43c873f39a64d43"/>
    <p:sldId xmlns:r="http://schemas.openxmlformats.org/officeDocument/2006/relationships" id="257" r:id="R316cfc00c1494269"/>
    <p:sldId xmlns:r="http://schemas.openxmlformats.org/officeDocument/2006/relationships" id="258" r:id="R670266a05ce247ef"/>
    <p:sldId xmlns:r="http://schemas.openxmlformats.org/officeDocument/2006/relationships" id="259" r:id="Rf9d32348a58542a9"/>
    <p:sldId xmlns:r="http://schemas.openxmlformats.org/officeDocument/2006/relationships" id="260" r:id="Rb082a16d83f245b9"/>
    <p:sldId xmlns:r="http://schemas.openxmlformats.org/officeDocument/2006/relationships" id="261" r:id="R3e929e58cbcb43d7"/>
    <p:sldId xmlns:r="http://schemas.openxmlformats.org/officeDocument/2006/relationships" id="262" r:id="Rc065330ddb444b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52b433501d498d" /><Relationship Type="http://schemas.openxmlformats.org/officeDocument/2006/relationships/slide" Target="/ppt/slides/slide1.xml" Id="Rf43c873f39a64d43" /><Relationship Type="http://schemas.openxmlformats.org/officeDocument/2006/relationships/slide" Target="/ppt/slides/slide2.xml" Id="R316cfc00c1494269" /><Relationship Type="http://schemas.openxmlformats.org/officeDocument/2006/relationships/slide" Target="/ppt/slides/slide3.xml" Id="R670266a05ce247ef" /><Relationship Type="http://schemas.openxmlformats.org/officeDocument/2006/relationships/slide" Target="/ppt/slides/slide4.xml" Id="Rf9d32348a58542a9" /><Relationship Type="http://schemas.openxmlformats.org/officeDocument/2006/relationships/slide" Target="/ppt/slides/slide5.xml" Id="Rb082a16d83f245b9" /><Relationship Type="http://schemas.openxmlformats.org/officeDocument/2006/relationships/slide" Target="/ppt/slides/slide6.xml" Id="R3e929e58cbcb43d7" /><Relationship Type="http://schemas.openxmlformats.org/officeDocument/2006/relationships/slide" Target="/ppt/slides/slide7.xml" Id="Rc065330ddb444b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e3fb3b1d946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c7a173f1b439e" /><Relationship Type="http://schemas.openxmlformats.org/officeDocument/2006/relationships/theme" Target="/ppt/slideMasters/theme/theme1.xml" Id="Rc31a4603809b42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3c7a173f1b43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0612463cf47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ebb68b8da41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276cc2d5942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43ed0ff654f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fa1b41b9248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8447c546e45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fe08f1e3440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LØVAAS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MASKIN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255 313 779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547 096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50 946 238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106 813 220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 LØVAAS HOLDING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LØVAAS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Espehaugen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17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925 264 342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