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73644126442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9b51919384666"/>
  </p:sldMasterIdLst>
  <p:sldIdLst>
    <p:sldId xmlns:r="http://schemas.openxmlformats.org/officeDocument/2006/relationships" id="256" r:id="R79c152b27afa4b04"/>
    <p:sldId xmlns:r="http://schemas.openxmlformats.org/officeDocument/2006/relationships" id="257" r:id="Redabf5d410bb4cd5"/>
    <p:sldId xmlns:r="http://schemas.openxmlformats.org/officeDocument/2006/relationships" id="258" r:id="Rbd19abdd88e04fd7"/>
    <p:sldId xmlns:r="http://schemas.openxmlformats.org/officeDocument/2006/relationships" id="259" r:id="Rfcff8ec04f80400d"/>
    <p:sldId xmlns:r="http://schemas.openxmlformats.org/officeDocument/2006/relationships" id="260" r:id="R690bdcf8a75b4e28"/>
    <p:sldId xmlns:r="http://schemas.openxmlformats.org/officeDocument/2006/relationships" id="261" r:id="Re04b0a5482b3483d"/>
    <p:sldId xmlns:r="http://schemas.openxmlformats.org/officeDocument/2006/relationships" id="262" r:id="R12b6b60bd421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9b51919384666" /><Relationship Type="http://schemas.openxmlformats.org/officeDocument/2006/relationships/slide" Target="/ppt/slides/slide1.xml" Id="R79c152b27afa4b04" /><Relationship Type="http://schemas.openxmlformats.org/officeDocument/2006/relationships/slide" Target="/ppt/slides/slide2.xml" Id="Redabf5d410bb4cd5" /><Relationship Type="http://schemas.openxmlformats.org/officeDocument/2006/relationships/slide" Target="/ppt/slides/slide3.xml" Id="Rbd19abdd88e04fd7" /><Relationship Type="http://schemas.openxmlformats.org/officeDocument/2006/relationships/slide" Target="/ppt/slides/slide4.xml" Id="Rfcff8ec04f80400d" /><Relationship Type="http://schemas.openxmlformats.org/officeDocument/2006/relationships/slide" Target="/ppt/slides/slide5.xml" Id="R690bdcf8a75b4e28" /><Relationship Type="http://schemas.openxmlformats.org/officeDocument/2006/relationships/slide" Target="/ppt/slides/slide6.xml" Id="Re04b0a5482b3483d" /><Relationship Type="http://schemas.openxmlformats.org/officeDocument/2006/relationships/slide" Target="/ppt/slides/slide7.xml" Id="R12b6b60bd421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662bf01ee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3e421af0b4be2" /><Relationship Type="http://schemas.openxmlformats.org/officeDocument/2006/relationships/theme" Target="/ppt/slideMasters/theme/theme1.xml" Id="R091ae4deaa94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b3e421af0b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3cff7d94745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96a9e6dae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fc6ed27c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564719579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2719ce240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df327871d46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c7d143afc4b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MORE ASSET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 ASSET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2 447 622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−620 098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925 270 199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MORE ASSET AS</a:t>
            </a:r>
          </a:p>
        </p:txBody>
      </p:sp>
    </p:spTree>
  </p:cSld>
  <p:clrMapOvr>
    <a:masterClrMapping xmlns:a="http://schemas.openxmlformats.org/drawingml/2006/main"/>
  </p:clrMapOvr>
</p:sld>
</file>