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91a9975a7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33cc0d7764cec"/>
  </p:sldMasterIdLst>
  <p:sldIdLst>
    <p:sldId xmlns:r="http://schemas.openxmlformats.org/officeDocument/2006/relationships" id="256" r:id="R496a1ea8b9df40a6"/>
    <p:sldId xmlns:r="http://schemas.openxmlformats.org/officeDocument/2006/relationships" id="257" r:id="Re2403d477e194231"/>
    <p:sldId xmlns:r="http://schemas.openxmlformats.org/officeDocument/2006/relationships" id="258" r:id="Rcf490c4ebe114fd5"/>
    <p:sldId xmlns:r="http://schemas.openxmlformats.org/officeDocument/2006/relationships" id="259" r:id="R464d0a3431964bb3"/>
    <p:sldId xmlns:r="http://schemas.openxmlformats.org/officeDocument/2006/relationships" id="260" r:id="R81f44d3a097c4168"/>
    <p:sldId xmlns:r="http://schemas.openxmlformats.org/officeDocument/2006/relationships" id="261" r:id="Rcce2cb1e375046e6"/>
    <p:sldId xmlns:r="http://schemas.openxmlformats.org/officeDocument/2006/relationships" id="262" r:id="R3d874418f15344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33cc0d7764cec" /><Relationship Type="http://schemas.openxmlformats.org/officeDocument/2006/relationships/slide" Target="/ppt/slides/slide1.xml" Id="R496a1ea8b9df40a6" /><Relationship Type="http://schemas.openxmlformats.org/officeDocument/2006/relationships/slide" Target="/ppt/slides/slide2.xml" Id="Re2403d477e194231" /><Relationship Type="http://schemas.openxmlformats.org/officeDocument/2006/relationships/slide" Target="/ppt/slides/slide3.xml" Id="Rcf490c4ebe114fd5" /><Relationship Type="http://schemas.openxmlformats.org/officeDocument/2006/relationships/slide" Target="/ppt/slides/slide4.xml" Id="R464d0a3431964bb3" /><Relationship Type="http://schemas.openxmlformats.org/officeDocument/2006/relationships/slide" Target="/ppt/slides/slide5.xml" Id="R81f44d3a097c4168" /><Relationship Type="http://schemas.openxmlformats.org/officeDocument/2006/relationships/slide" Target="/ppt/slides/slide6.xml" Id="Rcce2cb1e375046e6" /><Relationship Type="http://schemas.openxmlformats.org/officeDocument/2006/relationships/slide" Target="/ppt/slides/slide7.xml" Id="R3d874418f15344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14fad65c6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3c86496034572" /><Relationship Type="http://schemas.openxmlformats.org/officeDocument/2006/relationships/theme" Target="/ppt/slideMasters/theme/theme1.xml" Id="R14e610aab736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3c8649603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8f6e2e3a645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5f1702544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e5ebccec2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c640a4de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92652eee2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a7ab2744b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282ebe39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EJMO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1 619 480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ØSTENSEN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 Christian Østensen, Jakob Jåthuns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925 273 201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EJMO HOLDING AS</a:t>
            </a:r>
          </a:p>
        </p:txBody>
      </p:sp>
    </p:spTree>
  </p:cSld>
  <p:clrMapOvr>
    <a:masterClrMapping xmlns:a="http://schemas.openxmlformats.org/drawingml/2006/main"/>
  </p:clrMapOvr>
</p:sld>
</file>