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8c9410659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66545ff2b4468c"/>
  </p:sldMasterIdLst>
  <p:sldIdLst>
    <p:sldId xmlns:r="http://schemas.openxmlformats.org/officeDocument/2006/relationships" id="256" r:id="R4f489ef8d0b8428d"/>
    <p:sldId xmlns:r="http://schemas.openxmlformats.org/officeDocument/2006/relationships" id="257" r:id="R662fe980fdf24955"/>
    <p:sldId xmlns:r="http://schemas.openxmlformats.org/officeDocument/2006/relationships" id="258" r:id="Rdf6e8838c3c242b6"/>
    <p:sldId xmlns:r="http://schemas.openxmlformats.org/officeDocument/2006/relationships" id="259" r:id="R7c47c20fb9b148d0"/>
    <p:sldId xmlns:r="http://schemas.openxmlformats.org/officeDocument/2006/relationships" id="260" r:id="R3f89da9c7d3844cb"/>
    <p:sldId xmlns:r="http://schemas.openxmlformats.org/officeDocument/2006/relationships" id="261" r:id="R2fcc9ce57a404301"/>
    <p:sldId xmlns:r="http://schemas.openxmlformats.org/officeDocument/2006/relationships" id="262" r:id="R71055f9bd027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6545ff2b4468c" /><Relationship Type="http://schemas.openxmlformats.org/officeDocument/2006/relationships/slide" Target="/ppt/slides/slide1.xml" Id="R4f489ef8d0b8428d" /><Relationship Type="http://schemas.openxmlformats.org/officeDocument/2006/relationships/slide" Target="/ppt/slides/slide2.xml" Id="R662fe980fdf24955" /><Relationship Type="http://schemas.openxmlformats.org/officeDocument/2006/relationships/slide" Target="/ppt/slides/slide3.xml" Id="Rdf6e8838c3c242b6" /><Relationship Type="http://schemas.openxmlformats.org/officeDocument/2006/relationships/slide" Target="/ppt/slides/slide4.xml" Id="R7c47c20fb9b148d0" /><Relationship Type="http://schemas.openxmlformats.org/officeDocument/2006/relationships/slide" Target="/ppt/slides/slide5.xml" Id="R3f89da9c7d3844cb" /><Relationship Type="http://schemas.openxmlformats.org/officeDocument/2006/relationships/slide" Target="/ppt/slides/slide6.xml" Id="R2fcc9ce57a404301" /><Relationship Type="http://schemas.openxmlformats.org/officeDocument/2006/relationships/slide" Target="/ppt/slides/slide7.xml" Id="R71055f9bd027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69e9f91a8742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ddd6e08a2437f" /><Relationship Type="http://schemas.openxmlformats.org/officeDocument/2006/relationships/theme" Target="/ppt/slideMasters/theme/theme1.xml" Id="R2f64a3ccf48a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2ddd6e08a243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8995765f3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856fd25fb48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2af37421d4e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bb7d202f84a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3464cfc304d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6dd90719c4a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3056172f84e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HERR HANSSEN SALONG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HERR HANSSEN SALONG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221 093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HOLTER-HANSSEN KEN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Blåbærstien 34D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1456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HERR HANSSEN SALONG AS</a:t>
            </a:r>
          </a:p>
        </p:txBody>
      </p:sp>
    </p:spTree>
  </p:cSld>
  <p:clrMapOvr>
    <a:masterClrMapping xmlns:a="http://schemas.openxmlformats.org/drawingml/2006/main"/>
  </p:clrMapOvr>
</p:sld>
</file>