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c04d95d8d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23e193b9da498f"/>
  </p:sldMasterIdLst>
  <p:sldIdLst>
    <p:sldId xmlns:r="http://schemas.openxmlformats.org/officeDocument/2006/relationships" id="256" r:id="Rc077ba32bb524a8b"/>
    <p:sldId xmlns:r="http://schemas.openxmlformats.org/officeDocument/2006/relationships" id="257" r:id="Rd94a9524df7c4a36"/>
    <p:sldId xmlns:r="http://schemas.openxmlformats.org/officeDocument/2006/relationships" id="258" r:id="R8ac73a5c2dab46c9"/>
    <p:sldId xmlns:r="http://schemas.openxmlformats.org/officeDocument/2006/relationships" id="259" r:id="Racd9ee3cd3a74224"/>
    <p:sldId xmlns:r="http://schemas.openxmlformats.org/officeDocument/2006/relationships" id="260" r:id="R5d76776a7053448f"/>
    <p:sldId xmlns:r="http://schemas.openxmlformats.org/officeDocument/2006/relationships" id="261" r:id="R89a291d39b2849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3e193b9da498f" /><Relationship Type="http://schemas.openxmlformats.org/officeDocument/2006/relationships/slide" Target="/ppt/slides/slide1.xml" Id="Rc077ba32bb524a8b" /><Relationship Type="http://schemas.openxmlformats.org/officeDocument/2006/relationships/slide" Target="/ppt/slides/slide2.xml" Id="Rd94a9524df7c4a36" /><Relationship Type="http://schemas.openxmlformats.org/officeDocument/2006/relationships/slide" Target="/ppt/slides/slide3.xml" Id="R8ac73a5c2dab46c9" /><Relationship Type="http://schemas.openxmlformats.org/officeDocument/2006/relationships/slide" Target="/ppt/slides/slide4.xml" Id="Racd9ee3cd3a74224" /><Relationship Type="http://schemas.openxmlformats.org/officeDocument/2006/relationships/slide" Target="/ppt/slides/slide5.xml" Id="R5d76776a7053448f" /><Relationship Type="http://schemas.openxmlformats.org/officeDocument/2006/relationships/slide" Target="/ppt/slides/slide6.xml" Id="R89a291d39b2849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a9503f9bf45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9a9b430854744" /><Relationship Type="http://schemas.openxmlformats.org/officeDocument/2006/relationships/theme" Target="/ppt/slideMasters/theme/theme1.xml" Id="R1636e6d2a32d46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c9a9b43085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283d9116948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216447cf94b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63ff03b4240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7ffcbd97842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a7b284b2b40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1c6b163e943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TIDSHIPS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TIDSHIPS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