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0a5c031da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a3f2d064442c1"/>
  </p:sldMasterIdLst>
  <p:sldIdLst>
    <p:sldId xmlns:r="http://schemas.openxmlformats.org/officeDocument/2006/relationships" id="256" r:id="R88525789014a4e53"/>
    <p:sldId xmlns:r="http://schemas.openxmlformats.org/officeDocument/2006/relationships" id="257" r:id="Ra82991aae9e34d6a"/>
    <p:sldId xmlns:r="http://schemas.openxmlformats.org/officeDocument/2006/relationships" id="258" r:id="R06a8bc94e0e748d7"/>
    <p:sldId xmlns:r="http://schemas.openxmlformats.org/officeDocument/2006/relationships" id="259" r:id="R2efaea80cde6436d"/>
    <p:sldId xmlns:r="http://schemas.openxmlformats.org/officeDocument/2006/relationships" id="260" r:id="R3b1759a9093a4be2"/>
    <p:sldId xmlns:r="http://schemas.openxmlformats.org/officeDocument/2006/relationships" id="261" r:id="R4526a42a7ff54236"/>
    <p:sldId xmlns:r="http://schemas.openxmlformats.org/officeDocument/2006/relationships" id="262" r:id="R4f29d4bbd01d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a3f2d064442c1" /><Relationship Type="http://schemas.openxmlformats.org/officeDocument/2006/relationships/slide" Target="/ppt/slides/slide1.xml" Id="R88525789014a4e53" /><Relationship Type="http://schemas.openxmlformats.org/officeDocument/2006/relationships/slide" Target="/ppt/slides/slide2.xml" Id="Ra82991aae9e34d6a" /><Relationship Type="http://schemas.openxmlformats.org/officeDocument/2006/relationships/slide" Target="/ppt/slides/slide3.xml" Id="R06a8bc94e0e748d7" /><Relationship Type="http://schemas.openxmlformats.org/officeDocument/2006/relationships/slide" Target="/ppt/slides/slide4.xml" Id="R2efaea80cde6436d" /><Relationship Type="http://schemas.openxmlformats.org/officeDocument/2006/relationships/slide" Target="/ppt/slides/slide5.xml" Id="R3b1759a9093a4be2" /><Relationship Type="http://schemas.openxmlformats.org/officeDocument/2006/relationships/slide" Target="/ppt/slides/slide6.xml" Id="R4526a42a7ff54236" /><Relationship Type="http://schemas.openxmlformats.org/officeDocument/2006/relationships/slide" Target="/ppt/slides/slide7.xml" Id="R4f29d4bbd01d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5239a6b18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28662868c44de" /><Relationship Type="http://schemas.openxmlformats.org/officeDocument/2006/relationships/theme" Target="/ppt/slideMasters/theme/theme1.xml" Id="Re99d0db0c27c45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28662868c44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e00a508ec40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e3dd6b8db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8b35db1f9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36112b70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9a141bd2a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6d4cd22bb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ce1a10928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