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870bf5a4c849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c54aef52c4108"/>
  </p:sldMasterIdLst>
  <p:sldIdLst>
    <p:sldId xmlns:r="http://schemas.openxmlformats.org/officeDocument/2006/relationships" id="256" r:id="R0a7bb3ae167b49f3"/>
    <p:sldId xmlns:r="http://schemas.openxmlformats.org/officeDocument/2006/relationships" id="257" r:id="R9181c450d8ea4f93"/>
    <p:sldId xmlns:r="http://schemas.openxmlformats.org/officeDocument/2006/relationships" id="258" r:id="R4142c7616ab8493b"/>
    <p:sldId xmlns:r="http://schemas.openxmlformats.org/officeDocument/2006/relationships" id="259" r:id="R42da43354d644dbf"/>
    <p:sldId xmlns:r="http://schemas.openxmlformats.org/officeDocument/2006/relationships" id="260" r:id="R9a15aa74baff4c65"/>
    <p:sldId xmlns:r="http://schemas.openxmlformats.org/officeDocument/2006/relationships" id="261" r:id="R3dea839f053f4528"/>
    <p:sldId xmlns:r="http://schemas.openxmlformats.org/officeDocument/2006/relationships" id="262" r:id="Rb03b886ceaf641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c54aef52c4108" /><Relationship Type="http://schemas.openxmlformats.org/officeDocument/2006/relationships/slide" Target="/ppt/slides/slide1.xml" Id="R0a7bb3ae167b49f3" /><Relationship Type="http://schemas.openxmlformats.org/officeDocument/2006/relationships/slide" Target="/ppt/slides/slide2.xml" Id="R9181c450d8ea4f93" /><Relationship Type="http://schemas.openxmlformats.org/officeDocument/2006/relationships/slide" Target="/ppt/slides/slide3.xml" Id="R4142c7616ab8493b" /><Relationship Type="http://schemas.openxmlformats.org/officeDocument/2006/relationships/slide" Target="/ppt/slides/slide4.xml" Id="R42da43354d644dbf" /><Relationship Type="http://schemas.openxmlformats.org/officeDocument/2006/relationships/slide" Target="/ppt/slides/slide5.xml" Id="R9a15aa74baff4c65" /><Relationship Type="http://schemas.openxmlformats.org/officeDocument/2006/relationships/slide" Target="/ppt/slides/slide6.xml" Id="R3dea839f053f4528" /><Relationship Type="http://schemas.openxmlformats.org/officeDocument/2006/relationships/slide" Target="/ppt/slides/slide7.xml" Id="Rb03b886ceaf641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fc7d532ea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0f51558a34ea6" /><Relationship Type="http://schemas.openxmlformats.org/officeDocument/2006/relationships/theme" Target="/ppt/slideMasters/theme/theme1.xml" Id="Rcc77cda921214e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f0f51558a3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a0b989cdd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0589890c5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5bba7048c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1df5fcf19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3f404ee3a46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698a10e9642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30ed38245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HAUGOMVEGEN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7 426 204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8 282 372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 RUNE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