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a16e58a91f48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9813f0f9174db6"/>
  </p:sldMasterIdLst>
  <p:sldIdLst>
    <p:sldId xmlns:r="http://schemas.openxmlformats.org/officeDocument/2006/relationships" id="256" r:id="R5e4c5c6add354cce"/>
    <p:sldId xmlns:r="http://schemas.openxmlformats.org/officeDocument/2006/relationships" id="257" r:id="Rfae57fe199324105"/>
    <p:sldId xmlns:r="http://schemas.openxmlformats.org/officeDocument/2006/relationships" id="258" r:id="R7ca4d783b0a04c32"/>
    <p:sldId xmlns:r="http://schemas.openxmlformats.org/officeDocument/2006/relationships" id="259" r:id="R09ff1b7cfeac46a8"/>
    <p:sldId xmlns:r="http://schemas.openxmlformats.org/officeDocument/2006/relationships" id="260" r:id="R39caedf7b08d4237"/>
    <p:sldId xmlns:r="http://schemas.openxmlformats.org/officeDocument/2006/relationships" id="261" r:id="R8cd0a5f65d564a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9813f0f9174db6" /><Relationship Type="http://schemas.openxmlformats.org/officeDocument/2006/relationships/slide" Target="/ppt/slides/slide1.xml" Id="R5e4c5c6add354cce" /><Relationship Type="http://schemas.openxmlformats.org/officeDocument/2006/relationships/slide" Target="/ppt/slides/slide2.xml" Id="Rfae57fe199324105" /><Relationship Type="http://schemas.openxmlformats.org/officeDocument/2006/relationships/slide" Target="/ppt/slides/slide3.xml" Id="R7ca4d783b0a04c32" /><Relationship Type="http://schemas.openxmlformats.org/officeDocument/2006/relationships/slide" Target="/ppt/slides/slide4.xml" Id="R09ff1b7cfeac46a8" /><Relationship Type="http://schemas.openxmlformats.org/officeDocument/2006/relationships/slide" Target="/ppt/slides/slide5.xml" Id="R39caedf7b08d4237" /><Relationship Type="http://schemas.openxmlformats.org/officeDocument/2006/relationships/slide" Target="/ppt/slides/slide6.xml" Id="R8cd0a5f65d564a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407aa0a09e4f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73acdd47f4321" /><Relationship Type="http://schemas.openxmlformats.org/officeDocument/2006/relationships/theme" Target="/ppt/slideMasters/theme/theme1.xml" Id="R60cb28016a7b4e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773acdd47f43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578883f4e48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4ed2473c04a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7f20def3143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44971d6dc4f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22a2915a840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c62aecd9d49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