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b1f5a47c754b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a21c5274594efe"/>
  </p:sldMasterIdLst>
  <p:sldIdLst>
    <p:sldId xmlns:r="http://schemas.openxmlformats.org/officeDocument/2006/relationships" id="256" r:id="R6b91be929aa14bb0"/>
    <p:sldId xmlns:r="http://schemas.openxmlformats.org/officeDocument/2006/relationships" id="257" r:id="Re66cbd58bbca43ea"/>
    <p:sldId xmlns:r="http://schemas.openxmlformats.org/officeDocument/2006/relationships" id="258" r:id="Rff44bdcc4ff240a4"/>
    <p:sldId xmlns:r="http://schemas.openxmlformats.org/officeDocument/2006/relationships" id="259" r:id="Rc71eab4b0e8a498f"/>
    <p:sldId xmlns:r="http://schemas.openxmlformats.org/officeDocument/2006/relationships" id="260" r:id="Ra56611e7bd60483d"/>
    <p:sldId xmlns:r="http://schemas.openxmlformats.org/officeDocument/2006/relationships" id="261" r:id="R476025ec0ffe43b2"/>
    <p:sldId xmlns:r="http://schemas.openxmlformats.org/officeDocument/2006/relationships" id="262" r:id="Rad0bd5c1532b4f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a21c5274594efe" /><Relationship Type="http://schemas.openxmlformats.org/officeDocument/2006/relationships/slide" Target="/ppt/slides/slide1.xml" Id="R6b91be929aa14bb0" /><Relationship Type="http://schemas.openxmlformats.org/officeDocument/2006/relationships/slide" Target="/ppt/slides/slide2.xml" Id="Re66cbd58bbca43ea" /><Relationship Type="http://schemas.openxmlformats.org/officeDocument/2006/relationships/slide" Target="/ppt/slides/slide3.xml" Id="Rff44bdcc4ff240a4" /><Relationship Type="http://schemas.openxmlformats.org/officeDocument/2006/relationships/slide" Target="/ppt/slides/slide4.xml" Id="Rc71eab4b0e8a498f" /><Relationship Type="http://schemas.openxmlformats.org/officeDocument/2006/relationships/slide" Target="/ppt/slides/slide5.xml" Id="Ra56611e7bd60483d" /><Relationship Type="http://schemas.openxmlformats.org/officeDocument/2006/relationships/slide" Target="/ppt/slides/slide6.xml" Id="R476025ec0ffe43b2" /><Relationship Type="http://schemas.openxmlformats.org/officeDocument/2006/relationships/slide" Target="/ppt/slides/slide7.xml" Id="Rad0bd5c1532b4f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83eb8941e048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325e9c4914336" /><Relationship Type="http://schemas.openxmlformats.org/officeDocument/2006/relationships/theme" Target="/ppt/slideMasters/theme/theme1.xml" Id="Rbe07c6f48ccb4a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2325e9c49143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85c43bcd6f4d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8de6b0bda4d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0576cd47748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c696e911046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e13ad7c6548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5ffef1b1194c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ed12746ae4b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HYTTESERVICE-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HYTTESERVICE- AS ble etablert [år] og holder til i Nedenes.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8 893 377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285 995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268 984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523 226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3 499 788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NYGAARD-D CHRISTOPHER C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Christopher Nygaard-Dommett, Rød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4823 Nedenes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925 301 310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