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9f84476a79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4a84fc3024582"/>
  </p:sldMasterIdLst>
  <p:sldIdLst>
    <p:sldId xmlns:r="http://schemas.openxmlformats.org/officeDocument/2006/relationships" id="256" r:id="R1a31b7d4ac8b47a1"/>
    <p:sldId xmlns:r="http://schemas.openxmlformats.org/officeDocument/2006/relationships" id="257" r:id="Rbb76f3fee60447e4"/>
    <p:sldId xmlns:r="http://schemas.openxmlformats.org/officeDocument/2006/relationships" id="258" r:id="R9f1a1cf0fb994f0a"/>
    <p:sldId xmlns:r="http://schemas.openxmlformats.org/officeDocument/2006/relationships" id="259" r:id="Rf086983930414a2c"/>
    <p:sldId xmlns:r="http://schemas.openxmlformats.org/officeDocument/2006/relationships" id="260" r:id="Rda749352be764579"/>
    <p:sldId xmlns:r="http://schemas.openxmlformats.org/officeDocument/2006/relationships" id="261" r:id="R37eb6ec6a0b247d9"/>
    <p:sldId xmlns:r="http://schemas.openxmlformats.org/officeDocument/2006/relationships" id="262" r:id="R8c8696274ef645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4a84fc3024582" /><Relationship Type="http://schemas.openxmlformats.org/officeDocument/2006/relationships/slide" Target="/ppt/slides/slide1.xml" Id="R1a31b7d4ac8b47a1" /><Relationship Type="http://schemas.openxmlformats.org/officeDocument/2006/relationships/slide" Target="/ppt/slides/slide2.xml" Id="Rbb76f3fee60447e4" /><Relationship Type="http://schemas.openxmlformats.org/officeDocument/2006/relationships/slide" Target="/ppt/slides/slide3.xml" Id="R9f1a1cf0fb994f0a" /><Relationship Type="http://schemas.openxmlformats.org/officeDocument/2006/relationships/slide" Target="/ppt/slides/slide4.xml" Id="Rf086983930414a2c" /><Relationship Type="http://schemas.openxmlformats.org/officeDocument/2006/relationships/slide" Target="/ppt/slides/slide5.xml" Id="Rda749352be764579" /><Relationship Type="http://schemas.openxmlformats.org/officeDocument/2006/relationships/slide" Target="/ppt/slides/slide6.xml" Id="R37eb6ec6a0b247d9" /><Relationship Type="http://schemas.openxmlformats.org/officeDocument/2006/relationships/slide" Target="/ppt/slides/slide7.xml" Id="R8c8696274ef645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9c8989bb9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f2ddf304f4d8a" /><Relationship Type="http://schemas.openxmlformats.org/officeDocument/2006/relationships/theme" Target="/ppt/slideMasters/theme/theme1.xml" Id="Raa1d0504ce0d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f2ddf304f4d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96b79dbc0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ffe9bb5d4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52370537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c0d2bfbaa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2d3cd5dd5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7a9cf25a646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62aa73a8a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