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3c604c84a42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2dc57cf5d4918"/>
  </p:sldMasterIdLst>
  <p:sldIdLst>
    <p:sldId xmlns:r="http://schemas.openxmlformats.org/officeDocument/2006/relationships" id="256" r:id="R268e244400a94145"/>
    <p:sldId xmlns:r="http://schemas.openxmlformats.org/officeDocument/2006/relationships" id="257" r:id="R652510e82cac482a"/>
    <p:sldId xmlns:r="http://schemas.openxmlformats.org/officeDocument/2006/relationships" id="258" r:id="R8b1c91ae31e34a99"/>
    <p:sldId xmlns:r="http://schemas.openxmlformats.org/officeDocument/2006/relationships" id="259" r:id="R63cbeae1fd724021"/>
    <p:sldId xmlns:r="http://schemas.openxmlformats.org/officeDocument/2006/relationships" id="260" r:id="R759504f2018a4baf"/>
    <p:sldId xmlns:r="http://schemas.openxmlformats.org/officeDocument/2006/relationships" id="261" r:id="R6483466a89a84016"/>
    <p:sldId xmlns:r="http://schemas.openxmlformats.org/officeDocument/2006/relationships" id="262" r:id="Rb0326d87250b41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2dc57cf5d4918" /><Relationship Type="http://schemas.openxmlformats.org/officeDocument/2006/relationships/slide" Target="/ppt/slides/slide1.xml" Id="R268e244400a94145" /><Relationship Type="http://schemas.openxmlformats.org/officeDocument/2006/relationships/slide" Target="/ppt/slides/slide2.xml" Id="R652510e82cac482a" /><Relationship Type="http://schemas.openxmlformats.org/officeDocument/2006/relationships/slide" Target="/ppt/slides/slide3.xml" Id="R8b1c91ae31e34a99" /><Relationship Type="http://schemas.openxmlformats.org/officeDocument/2006/relationships/slide" Target="/ppt/slides/slide4.xml" Id="R63cbeae1fd724021" /><Relationship Type="http://schemas.openxmlformats.org/officeDocument/2006/relationships/slide" Target="/ppt/slides/slide5.xml" Id="R759504f2018a4baf" /><Relationship Type="http://schemas.openxmlformats.org/officeDocument/2006/relationships/slide" Target="/ppt/slides/slide6.xml" Id="R6483466a89a84016" /><Relationship Type="http://schemas.openxmlformats.org/officeDocument/2006/relationships/slide" Target="/ppt/slides/slide7.xml" Id="Rb0326d87250b41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7f94aea3046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66a2434a942e5" /><Relationship Type="http://schemas.openxmlformats.org/officeDocument/2006/relationships/theme" Target="/ppt/slideMasters/theme/theme1.xml" Id="R6c952f0c38ee43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266a2434a942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c18a7528346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0ef7254c948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52c6a9610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0fcbaeff04e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671d4e9404e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fec11982b49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3493161c045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RØYDALEN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PEDER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Otterslandveien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4849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925 302 244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