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00264a65bf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ab866614b74166"/>
  </p:sldMasterIdLst>
  <p:sldIdLst>
    <p:sldId xmlns:r="http://schemas.openxmlformats.org/officeDocument/2006/relationships" id="256" r:id="Rad915c8e46014f52"/>
    <p:sldId xmlns:r="http://schemas.openxmlformats.org/officeDocument/2006/relationships" id="257" r:id="Ra1ac6162b4e64335"/>
    <p:sldId xmlns:r="http://schemas.openxmlformats.org/officeDocument/2006/relationships" id="258" r:id="Rfd45a00c238b4640"/>
    <p:sldId xmlns:r="http://schemas.openxmlformats.org/officeDocument/2006/relationships" id="259" r:id="Rb0949b528f9d438d"/>
    <p:sldId xmlns:r="http://schemas.openxmlformats.org/officeDocument/2006/relationships" id="260" r:id="R862f99ba5ce24252"/>
    <p:sldId xmlns:r="http://schemas.openxmlformats.org/officeDocument/2006/relationships" id="261" r:id="Ra676f20b827b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ab866614b74166" /><Relationship Type="http://schemas.openxmlformats.org/officeDocument/2006/relationships/slide" Target="/ppt/slides/slide1.xml" Id="Rad915c8e46014f52" /><Relationship Type="http://schemas.openxmlformats.org/officeDocument/2006/relationships/slide" Target="/ppt/slides/slide2.xml" Id="Ra1ac6162b4e64335" /><Relationship Type="http://schemas.openxmlformats.org/officeDocument/2006/relationships/slide" Target="/ppt/slides/slide3.xml" Id="Rfd45a00c238b4640" /><Relationship Type="http://schemas.openxmlformats.org/officeDocument/2006/relationships/slide" Target="/ppt/slides/slide4.xml" Id="Rb0949b528f9d438d" /><Relationship Type="http://schemas.openxmlformats.org/officeDocument/2006/relationships/slide" Target="/ppt/slides/slide5.xml" Id="R862f99ba5ce24252" /><Relationship Type="http://schemas.openxmlformats.org/officeDocument/2006/relationships/slide" Target="/ppt/slides/slide6.xml" Id="Ra676f20b827b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237c4554d44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ffd21be8423a" /><Relationship Type="http://schemas.openxmlformats.org/officeDocument/2006/relationships/theme" Target="/ppt/slideMasters/theme/theme1.xml" Id="R067db5185972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1ffd21be842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7b487f1ea4b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f1595989c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439cebda43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40235fd1045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355bf924040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3905db7ec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