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b920ed0e84d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a42b72cfd45d2"/>
  </p:sldMasterIdLst>
  <p:sldIdLst>
    <p:sldId xmlns:r="http://schemas.openxmlformats.org/officeDocument/2006/relationships" id="256" r:id="R871e33279f4d4473"/>
    <p:sldId xmlns:r="http://schemas.openxmlformats.org/officeDocument/2006/relationships" id="257" r:id="R27790112da184b4c"/>
    <p:sldId xmlns:r="http://schemas.openxmlformats.org/officeDocument/2006/relationships" id="258" r:id="Rdbcda6e0d7564e5f"/>
    <p:sldId xmlns:r="http://schemas.openxmlformats.org/officeDocument/2006/relationships" id="259" r:id="R91d1d1dda7bc49ad"/>
    <p:sldId xmlns:r="http://schemas.openxmlformats.org/officeDocument/2006/relationships" id="260" r:id="Re26be140437f4278"/>
    <p:sldId xmlns:r="http://schemas.openxmlformats.org/officeDocument/2006/relationships" id="261" r:id="R1bfb8048c35a40a9"/>
    <p:sldId xmlns:r="http://schemas.openxmlformats.org/officeDocument/2006/relationships" id="262" r:id="R855d0c22a76248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a42b72cfd45d2" /><Relationship Type="http://schemas.openxmlformats.org/officeDocument/2006/relationships/slide" Target="/ppt/slides/slide1.xml" Id="R871e33279f4d4473" /><Relationship Type="http://schemas.openxmlformats.org/officeDocument/2006/relationships/slide" Target="/ppt/slides/slide2.xml" Id="R27790112da184b4c" /><Relationship Type="http://schemas.openxmlformats.org/officeDocument/2006/relationships/slide" Target="/ppt/slides/slide3.xml" Id="Rdbcda6e0d7564e5f" /><Relationship Type="http://schemas.openxmlformats.org/officeDocument/2006/relationships/slide" Target="/ppt/slides/slide4.xml" Id="R91d1d1dda7bc49ad" /><Relationship Type="http://schemas.openxmlformats.org/officeDocument/2006/relationships/slide" Target="/ppt/slides/slide5.xml" Id="Re26be140437f4278" /><Relationship Type="http://schemas.openxmlformats.org/officeDocument/2006/relationships/slide" Target="/ppt/slides/slide6.xml" Id="R1bfb8048c35a40a9" /><Relationship Type="http://schemas.openxmlformats.org/officeDocument/2006/relationships/slide" Target="/ppt/slides/slide7.xml" Id="R855d0c22a76248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ae36c2076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bb96022394e3d" /><Relationship Type="http://schemas.openxmlformats.org/officeDocument/2006/relationships/theme" Target="/ppt/slideMasters/theme/theme1.xml" Id="Rc3e53367db21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8bb9602239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128f0c428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023f4a946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85718b6d46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097559c5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6140b663846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f8b15afc5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f0c086bff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