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cc8600bdc7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06cd5f61f4a5f"/>
  </p:sldMasterIdLst>
  <p:sldIdLst>
    <p:sldId xmlns:r="http://schemas.openxmlformats.org/officeDocument/2006/relationships" id="256" r:id="Rc68715f229ca4ee5"/>
    <p:sldId xmlns:r="http://schemas.openxmlformats.org/officeDocument/2006/relationships" id="257" r:id="R508a5b023528403e"/>
    <p:sldId xmlns:r="http://schemas.openxmlformats.org/officeDocument/2006/relationships" id="258" r:id="R1261be3eb6ed473e"/>
    <p:sldId xmlns:r="http://schemas.openxmlformats.org/officeDocument/2006/relationships" id="259" r:id="Rebef397cc7634eb7"/>
    <p:sldId xmlns:r="http://schemas.openxmlformats.org/officeDocument/2006/relationships" id="260" r:id="R38d0e187107848fa"/>
    <p:sldId xmlns:r="http://schemas.openxmlformats.org/officeDocument/2006/relationships" id="261" r:id="R0fde3e7bcd504868"/>
    <p:sldId xmlns:r="http://schemas.openxmlformats.org/officeDocument/2006/relationships" id="262" r:id="Rbe94c3aa926947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06cd5f61f4a5f" /><Relationship Type="http://schemas.openxmlformats.org/officeDocument/2006/relationships/slide" Target="/ppt/slides/slide1.xml" Id="Rc68715f229ca4ee5" /><Relationship Type="http://schemas.openxmlformats.org/officeDocument/2006/relationships/slide" Target="/ppt/slides/slide2.xml" Id="R508a5b023528403e" /><Relationship Type="http://schemas.openxmlformats.org/officeDocument/2006/relationships/slide" Target="/ppt/slides/slide3.xml" Id="R1261be3eb6ed473e" /><Relationship Type="http://schemas.openxmlformats.org/officeDocument/2006/relationships/slide" Target="/ppt/slides/slide4.xml" Id="Rebef397cc7634eb7" /><Relationship Type="http://schemas.openxmlformats.org/officeDocument/2006/relationships/slide" Target="/ppt/slides/slide5.xml" Id="R38d0e187107848fa" /><Relationship Type="http://schemas.openxmlformats.org/officeDocument/2006/relationships/slide" Target="/ppt/slides/slide6.xml" Id="R0fde3e7bcd504868" /><Relationship Type="http://schemas.openxmlformats.org/officeDocument/2006/relationships/slide" Target="/ppt/slides/slide7.xml" Id="Rbe94c3aa926947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24c458ed646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486cf3d44bdc" /><Relationship Type="http://schemas.openxmlformats.org/officeDocument/2006/relationships/theme" Target="/ppt/slideMasters/theme/theme1.xml" Id="R9860e99a38c947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d9486cf3d4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0546f5d0641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6a3bd36b147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1ea8eca70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81e872a4e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4ff0417fc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0154ee1ce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e8f35219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MEZCAL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MEZCAL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4 522 187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−360 541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 RESTAURANTDRIFT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LARSENS VE OG VEL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LØVØEN JON ANDERS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Osterhaus'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MEZCAL AS</a:t>
            </a:r>
          </a:p>
        </p:txBody>
      </p:sp>
    </p:spTree>
  </p:cSld>
  <p:clrMapOvr>
    <a:masterClrMapping xmlns:a="http://schemas.openxmlformats.org/drawingml/2006/main"/>
  </p:clrMapOvr>
</p:sld>
</file>