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6c75e3788f44d1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d3bc6f11ac94769"/>
  </p:sldMasterIdLst>
  <p:sldIdLst>
    <p:sldId xmlns:r="http://schemas.openxmlformats.org/officeDocument/2006/relationships" id="256" r:id="Rd81629c357da4a27"/>
    <p:sldId xmlns:r="http://schemas.openxmlformats.org/officeDocument/2006/relationships" id="257" r:id="R1f5a1152de0a45f0"/>
    <p:sldId xmlns:r="http://schemas.openxmlformats.org/officeDocument/2006/relationships" id="258" r:id="R59065207ac7b43e1"/>
    <p:sldId xmlns:r="http://schemas.openxmlformats.org/officeDocument/2006/relationships" id="259" r:id="Rf6b27301c0b1435b"/>
    <p:sldId xmlns:r="http://schemas.openxmlformats.org/officeDocument/2006/relationships" id="260" r:id="Ra4c08cdf6d5e452e"/>
    <p:sldId xmlns:r="http://schemas.openxmlformats.org/officeDocument/2006/relationships" id="261" r:id="R1c723aa1cdad4d21"/>
    <p:sldId xmlns:r="http://schemas.openxmlformats.org/officeDocument/2006/relationships" id="262" r:id="R8b9adbbd72f04aa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d3bc6f11ac94769" /><Relationship Type="http://schemas.openxmlformats.org/officeDocument/2006/relationships/slide" Target="/ppt/slides/slide1.xml" Id="Rd81629c357da4a27" /><Relationship Type="http://schemas.openxmlformats.org/officeDocument/2006/relationships/slide" Target="/ppt/slides/slide2.xml" Id="R1f5a1152de0a45f0" /><Relationship Type="http://schemas.openxmlformats.org/officeDocument/2006/relationships/slide" Target="/ppt/slides/slide3.xml" Id="R59065207ac7b43e1" /><Relationship Type="http://schemas.openxmlformats.org/officeDocument/2006/relationships/slide" Target="/ppt/slides/slide4.xml" Id="Rf6b27301c0b1435b" /><Relationship Type="http://schemas.openxmlformats.org/officeDocument/2006/relationships/slide" Target="/ppt/slides/slide5.xml" Id="Ra4c08cdf6d5e452e" /><Relationship Type="http://schemas.openxmlformats.org/officeDocument/2006/relationships/slide" Target="/ppt/slides/slide6.xml" Id="R1c723aa1cdad4d21" /><Relationship Type="http://schemas.openxmlformats.org/officeDocument/2006/relationships/slide" Target="/ppt/slides/slide7.xml" Id="R8b9adbbd72f04aa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93cd8b707ba495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70da0058974b12" /><Relationship Type="http://schemas.openxmlformats.org/officeDocument/2006/relationships/theme" Target="/ppt/slideMasters/theme/theme1.xml" Id="R5cf3e64ebc04439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570da0058974b1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e35838c05947a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a3adfa690a469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2a570b120f4f6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0718a0a3ae401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c7188de07946b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8de9d52f874ef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411d12542e490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TØRDAL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TØRDAL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TØRDAL HOLDING AS ble etablert [år] og holder til i Grimstad.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TØRDAL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TØRDAL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TØRDAL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−18 479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4 543 857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23 927 896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24 036 191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TØRDAL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SONDRE SANDEN TØRDAL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TØRDAL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Markveien 1A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4876 Grimstad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925 332 003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TØRDAL HOLDING AS</a:t>
            </a:r>
          </a:p>
        </p:txBody>
      </p:sp>
    </p:spTree>
  </p:cSld>
  <p:clrMapOvr>
    <a:masterClrMapping xmlns:a="http://schemas.openxmlformats.org/drawingml/2006/main"/>
  </p:clrMapOvr>
</p:sld>
</file>