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16896af19245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360fd883cd4985"/>
  </p:sldMasterIdLst>
  <p:sldIdLst>
    <p:sldId xmlns:r="http://schemas.openxmlformats.org/officeDocument/2006/relationships" id="256" r:id="R3344b95877414abd"/>
    <p:sldId xmlns:r="http://schemas.openxmlformats.org/officeDocument/2006/relationships" id="257" r:id="R98ebfa69f346466d"/>
    <p:sldId xmlns:r="http://schemas.openxmlformats.org/officeDocument/2006/relationships" id="258" r:id="R6e6ea32129b046ad"/>
    <p:sldId xmlns:r="http://schemas.openxmlformats.org/officeDocument/2006/relationships" id="259" r:id="Rcbb9fad829874606"/>
    <p:sldId xmlns:r="http://schemas.openxmlformats.org/officeDocument/2006/relationships" id="260" r:id="Re2ca2572ef384835"/>
    <p:sldId xmlns:r="http://schemas.openxmlformats.org/officeDocument/2006/relationships" id="261" r:id="Rda7fe517a01b4064"/>
    <p:sldId xmlns:r="http://schemas.openxmlformats.org/officeDocument/2006/relationships" id="262" r:id="Reafc756631e545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360fd883cd4985" /><Relationship Type="http://schemas.openxmlformats.org/officeDocument/2006/relationships/slide" Target="/ppt/slides/slide1.xml" Id="R3344b95877414abd" /><Relationship Type="http://schemas.openxmlformats.org/officeDocument/2006/relationships/slide" Target="/ppt/slides/slide2.xml" Id="R98ebfa69f346466d" /><Relationship Type="http://schemas.openxmlformats.org/officeDocument/2006/relationships/slide" Target="/ppt/slides/slide3.xml" Id="R6e6ea32129b046ad" /><Relationship Type="http://schemas.openxmlformats.org/officeDocument/2006/relationships/slide" Target="/ppt/slides/slide4.xml" Id="Rcbb9fad829874606" /><Relationship Type="http://schemas.openxmlformats.org/officeDocument/2006/relationships/slide" Target="/ppt/slides/slide5.xml" Id="Re2ca2572ef384835" /><Relationship Type="http://schemas.openxmlformats.org/officeDocument/2006/relationships/slide" Target="/ppt/slides/slide6.xml" Id="Rda7fe517a01b4064" /><Relationship Type="http://schemas.openxmlformats.org/officeDocument/2006/relationships/slide" Target="/ppt/slides/slide7.xml" Id="Reafc756631e545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b5412a8a8149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5175824ad455d" /><Relationship Type="http://schemas.openxmlformats.org/officeDocument/2006/relationships/theme" Target="/ppt/slideMasters/theme/theme1.xml" Id="Rba081c0221734b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a5175824ad45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b7b93537047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9106362ee44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2cf35da7a41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eaf8146c848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5d662519d4e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f917935284a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82c9359e445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STORASUND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STORASUND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1 073 580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536 605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2 131 414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9 586 707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CAIANO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STORESUND ENGINEERING SERVICES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